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376" r:id="rId2"/>
    <p:sldId id="313" r:id="rId3"/>
    <p:sldId id="373" r:id="rId4"/>
    <p:sldId id="355" r:id="rId5"/>
    <p:sldId id="312" r:id="rId6"/>
    <p:sldId id="314" r:id="rId7"/>
    <p:sldId id="356" r:id="rId8"/>
    <p:sldId id="316" r:id="rId9"/>
    <p:sldId id="317" r:id="rId10"/>
    <p:sldId id="318" r:id="rId11"/>
    <p:sldId id="319" r:id="rId12"/>
    <p:sldId id="320" r:id="rId13"/>
    <p:sldId id="321" r:id="rId14"/>
    <p:sldId id="363" r:id="rId15"/>
    <p:sldId id="357" r:id="rId16"/>
    <p:sldId id="322" r:id="rId17"/>
    <p:sldId id="323" r:id="rId18"/>
    <p:sldId id="324" r:id="rId19"/>
    <p:sldId id="325" r:id="rId20"/>
    <p:sldId id="326" r:id="rId21"/>
    <p:sldId id="364" r:id="rId22"/>
    <p:sldId id="365" r:id="rId23"/>
    <p:sldId id="368" r:id="rId24"/>
    <p:sldId id="374" r:id="rId25"/>
    <p:sldId id="375" r:id="rId26"/>
    <p:sldId id="327" r:id="rId27"/>
    <p:sldId id="328" r:id="rId28"/>
    <p:sldId id="329" r:id="rId29"/>
    <p:sldId id="354" r:id="rId30"/>
    <p:sldId id="330" r:id="rId31"/>
    <p:sldId id="331" r:id="rId32"/>
    <p:sldId id="359" r:id="rId33"/>
    <p:sldId id="332" r:id="rId34"/>
    <p:sldId id="333" r:id="rId35"/>
    <p:sldId id="334" r:id="rId36"/>
    <p:sldId id="335" r:id="rId37"/>
    <p:sldId id="336" r:id="rId38"/>
    <p:sldId id="360" r:id="rId39"/>
    <p:sldId id="361" r:id="rId40"/>
    <p:sldId id="358" r:id="rId41"/>
    <p:sldId id="337" r:id="rId42"/>
    <p:sldId id="338" r:id="rId43"/>
    <p:sldId id="339" r:id="rId44"/>
    <p:sldId id="340" r:id="rId45"/>
    <p:sldId id="341" r:id="rId46"/>
    <p:sldId id="342" r:id="rId47"/>
    <p:sldId id="343" r:id="rId48"/>
    <p:sldId id="344" r:id="rId49"/>
    <p:sldId id="345" r:id="rId50"/>
    <p:sldId id="347" r:id="rId51"/>
    <p:sldId id="348" r:id="rId52"/>
    <p:sldId id="349" r:id="rId53"/>
    <p:sldId id="350" r:id="rId54"/>
    <p:sldId id="351" r:id="rId55"/>
    <p:sldId id="370"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503"/>
    <a:srgbClr val="FF090F"/>
    <a:srgbClr val="FF566E"/>
    <a:srgbClr val="000000"/>
    <a:srgbClr val="FF74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p:cViewPr varScale="1">
        <p:scale>
          <a:sx n="88" d="100"/>
          <a:sy n="88" d="100"/>
        </p:scale>
        <p:origin x="-12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0AEC0ED5-83B9-1249-A165-4E109C67B8C1}" type="slidenum">
              <a:rPr lang="en-US"/>
              <a:pPr>
                <a:defRPr/>
              </a:pPr>
              <a:t>‹#›</a:t>
            </a:fld>
            <a:endParaRPr lang="en-US"/>
          </a:p>
        </p:txBody>
      </p:sp>
    </p:spTree>
    <p:extLst>
      <p:ext uri="{BB962C8B-B14F-4D97-AF65-F5344CB8AC3E}">
        <p14:creationId xmlns:p14="http://schemas.microsoft.com/office/powerpoint/2010/main" val="2297622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6B4092-0808-5A45-8097-BB4DE0A8BE9A}" type="slidenum">
              <a:rPr lang="en-US" sz="1200"/>
              <a:pPr/>
              <a:t>2</a:t>
            </a:fld>
            <a:endParaRPr 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F1BFBD-EC89-5E41-8C2A-8B98D410A50C}" type="slidenum">
              <a:rPr lang="en-US" sz="1200"/>
              <a:pPr/>
              <a:t>12</a:t>
            </a:fld>
            <a:endParaRPr lang="en-US" sz="1200"/>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763420-611D-164D-9FB7-4AD3A54B38A1}" type="slidenum">
              <a:rPr lang="en-US" sz="1200"/>
              <a:pPr/>
              <a:t>13</a:t>
            </a:fld>
            <a:endParaRPr lang="en-US" sz="1200"/>
          </a:p>
        </p:txBody>
      </p:sp>
      <p:sp>
        <p:nvSpPr>
          <p:cNvPr id="1710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BB8652-3CB8-4D41-A760-1B34BF6399EF}" type="slidenum">
              <a:rPr lang="en-US" sz="1200"/>
              <a:pPr/>
              <a:t>15</a:t>
            </a:fld>
            <a:endParaRPr lang="en-US" sz="1200"/>
          </a:p>
        </p:txBody>
      </p:sp>
      <p:sp>
        <p:nvSpPr>
          <p:cNvPr id="2150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57F890-3EA6-974A-9C93-E6F2B3DD6418}" type="slidenum">
              <a:rPr lang="en-US" sz="1200"/>
              <a:pPr/>
              <a:t>16</a:t>
            </a:fld>
            <a:endParaRPr lang="en-US" sz="1200"/>
          </a:p>
        </p:txBody>
      </p:sp>
      <p:sp>
        <p:nvSpPr>
          <p:cNvPr id="1720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74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4A03AF-541E-0E46-9F2D-C7013B9DD320}" type="slidenum">
              <a:rPr lang="en-US" sz="1200"/>
              <a:pPr/>
              <a:t>17</a:t>
            </a:fld>
            <a:endParaRPr lang="en-US" sz="1200"/>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0C7389-B908-9947-8196-6F090924ABB8}" type="slidenum">
              <a:rPr lang="en-US" sz="1200"/>
              <a:pPr/>
              <a:t>18</a:t>
            </a:fld>
            <a:endParaRPr lang="en-US" sz="1200"/>
          </a:p>
        </p:txBody>
      </p:sp>
      <p:sp>
        <p:nvSpPr>
          <p:cNvPr id="1740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70919-C4D4-254E-8772-0813664D8821}" type="slidenum">
              <a:rPr lang="en-US" sz="1200"/>
              <a:pPr/>
              <a:t>19</a:t>
            </a:fld>
            <a:endParaRPr lang="en-US" sz="1200"/>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E27C5-6B67-5D40-88E0-E04D49203378}" type="slidenum">
              <a:rPr lang="en-US" sz="1200"/>
              <a:pPr/>
              <a:t>20</a:t>
            </a:fld>
            <a:endParaRPr lang="en-US" sz="1200"/>
          </a:p>
        </p:txBody>
      </p:sp>
      <p:sp>
        <p:nvSpPr>
          <p:cNvPr id="1761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8443B5-C694-4D47-BD9E-DC042DB6DE9E}" type="slidenum">
              <a:rPr lang="en-US" sz="1200"/>
              <a:pPr/>
              <a:t>26</a:t>
            </a:fld>
            <a:endParaRPr lang="en-US" sz="1200"/>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E8653B-8038-434F-8528-977BB3348B3F}" type="slidenum">
              <a:rPr lang="en-US" sz="1200"/>
              <a:pPr/>
              <a:t>27</a:t>
            </a:fld>
            <a:endParaRPr lang="en-US" sz="1200"/>
          </a:p>
        </p:txBody>
      </p:sp>
      <p:sp>
        <p:nvSpPr>
          <p:cNvPr id="1781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31489A-9F7C-8446-8725-B87DBDB50978}" type="slidenum">
              <a:rPr lang="en-US" sz="1200"/>
              <a:pPr/>
              <a:t>4</a:t>
            </a:fld>
            <a:endParaRPr lang="en-US" sz="1200"/>
          </a:p>
        </p:txBody>
      </p:sp>
      <p:sp>
        <p:nvSpPr>
          <p:cNvPr id="209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018F22-B849-5442-A1AE-AE54B6D95B1E}" type="slidenum">
              <a:rPr lang="en-US" sz="1200"/>
              <a:pPr/>
              <a:t>28</a:t>
            </a:fld>
            <a:endParaRPr lang="en-US" sz="1200"/>
          </a:p>
        </p:txBody>
      </p:sp>
      <p:sp>
        <p:nvSpPr>
          <p:cNvPr id="1792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03BBA0-08DF-B64B-834D-1AC3EA1B058E}" type="slidenum">
              <a:rPr lang="en-US" sz="1200"/>
              <a:pPr/>
              <a:t>29</a:t>
            </a:fld>
            <a:endParaRPr lang="en-US" sz="1200"/>
          </a:p>
        </p:txBody>
      </p:sp>
      <p:sp>
        <p:nvSpPr>
          <p:cNvPr id="2078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627AFD-93F8-DE4C-950A-C12E47F9E219}" type="slidenum">
              <a:rPr lang="en-US" sz="1200"/>
              <a:pPr/>
              <a:t>30</a:t>
            </a:fld>
            <a:endParaRPr lang="en-US" sz="1200"/>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0D9015-4009-4848-91BE-D0D4757345E1}" type="slidenum">
              <a:rPr lang="en-US" sz="1200"/>
              <a:pPr/>
              <a:t>31</a:t>
            </a:fld>
            <a:endParaRPr lang="en-US" sz="1200"/>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D827D7-9247-CA40-80A5-CBFC0C08F5CD}" type="slidenum">
              <a:rPr lang="en-US" sz="1200"/>
              <a:pPr/>
              <a:t>33</a:t>
            </a:fld>
            <a:endParaRPr lang="en-US" sz="1200"/>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308CA0-0FC9-2C4D-871C-F023D65DCCF4}" type="slidenum">
              <a:rPr lang="en-US" sz="1200"/>
              <a:pPr/>
              <a:t>34</a:t>
            </a:fld>
            <a:endParaRPr lang="en-US" sz="1200"/>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67C1BA-5F3A-2348-91C6-24D1FCEFA0DF}" type="slidenum">
              <a:rPr lang="en-US" sz="1200"/>
              <a:pPr/>
              <a:t>35</a:t>
            </a:fld>
            <a:endParaRPr lang="en-US" sz="1200"/>
          </a:p>
        </p:txBody>
      </p:sp>
      <p:sp>
        <p:nvSpPr>
          <p:cNvPr id="18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502-36AB-C849-BFCD-F95BD3AF0916}" type="slidenum">
              <a:rPr lang="en-US" sz="1200"/>
              <a:pPr/>
              <a:t>36</a:t>
            </a:fld>
            <a:endParaRPr lang="en-US" sz="1200"/>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CBB984-53FE-964C-81D1-3FBE5E552032}" type="slidenum">
              <a:rPr lang="en-US" sz="1200"/>
              <a:pPr/>
              <a:t>37</a:t>
            </a:fld>
            <a:endParaRPr lang="en-US" sz="1200"/>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045DE9-4396-AC45-AB04-E1E0F3387AA3}" type="slidenum">
              <a:rPr lang="en-US" sz="1200"/>
              <a:pPr/>
              <a:t>40</a:t>
            </a:fld>
            <a:endParaRPr lang="en-US" sz="1200"/>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C9707-7AE6-774A-AD42-3746B8E59A77}" type="slidenum">
              <a:rPr lang="en-US" sz="1200"/>
              <a:pPr/>
              <a:t>5</a:t>
            </a:fld>
            <a:endParaRPr lang="en-US" sz="1200"/>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3467DC-A765-074D-B48E-968B438500A3}" type="slidenum">
              <a:rPr lang="en-US" sz="1200"/>
              <a:pPr/>
              <a:t>41</a:t>
            </a:fld>
            <a:endParaRPr lang="en-US" sz="1200"/>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598FC-B00E-1746-B601-A9CD341A200C}" type="slidenum">
              <a:rPr lang="en-US" sz="1200"/>
              <a:pPr/>
              <a:t>42</a:t>
            </a:fld>
            <a:endParaRPr lang="en-US" sz="1200"/>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7C4CF1-216A-E943-85A6-D0A2030D271C}" type="slidenum">
              <a:rPr lang="en-US" sz="1200"/>
              <a:pPr/>
              <a:t>43</a:t>
            </a:fld>
            <a:endParaRPr lang="en-US" sz="1200"/>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86779F-1293-F94A-A5F1-C0C519D7A943}" type="slidenum">
              <a:rPr lang="en-US" sz="1200"/>
              <a:pPr/>
              <a:t>44</a:t>
            </a:fld>
            <a:endParaRPr lang="en-US" sz="1200"/>
          </a:p>
        </p:txBody>
      </p:sp>
      <p:sp>
        <p:nvSpPr>
          <p:cNvPr id="190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FDA5D7-41DF-8C44-9DA4-3852740B8936}" type="slidenum">
              <a:rPr lang="en-US" sz="1200"/>
              <a:pPr/>
              <a:t>45</a:t>
            </a:fld>
            <a:endParaRPr lang="en-US" sz="1200"/>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671D62-CB52-0545-B8B0-1A360C26247E}" type="slidenum">
              <a:rPr lang="en-US" sz="1200"/>
              <a:pPr/>
              <a:t>46</a:t>
            </a:fld>
            <a:endParaRPr lang="en-US" sz="1200"/>
          </a:p>
        </p:txBody>
      </p:sp>
      <p:sp>
        <p:nvSpPr>
          <p:cNvPr id="19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4602A4-A01B-9A4A-B4D0-880FC0DF008B}" type="slidenum">
              <a:rPr lang="en-US" sz="1200"/>
              <a:pPr/>
              <a:t>47</a:t>
            </a:fld>
            <a:endParaRPr lang="en-US" sz="1200"/>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F63A7E-BE9B-9747-8208-ADFA5D2CC5B4}" type="slidenum">
              <a:rPr lang="en-US" sz="1200"/>
              <a:pPr/>
              <a:t>48</a:t>
            </a:fld>
            <a:endParaRPr lang="en-US" sz="1200"/>
          </a:p>
        </p:txBody>
      </p:sp>
      <p:sp>
        <p:nvSpPr>
          <p:cNvPr id="19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89ADDB-E55D-EC4F-8D31-8DE7F575DEC5}" type="slidenum">
              <a:rPr lang="en-US" sz="1200"/>
              <a:pPr/>
              <a:t>49</a:t>
            </a:fld>
            <a:endParaRPr lang="en-US" sz="1200"/>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9A6074-7974-6045-9837-FF2E37CA95B8}" type="slidenum">
              <a:rPr lang="en-US" sz="1200"/>
              <a:pPr/>
              <a:t>50</a:t>
            </a:fld>
            <a:endParaRPr lang="en-US" sz="1200"/>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B7B9B8-C7B6-984F-ADE0-B0284A0DD25E}" type="slidenum">
              <a:rPr lang="en-US" sz="1200"/>
              <a:pPr/>
              <a:t>6</a:t>
            </a:fld>
            <a:endParaRPr lang="en-US" sz="1200"/>
          </a:p>
        </p:txBody>
      </p:sp>
      <p:sp>
        <p:nvSpPr>
          <p:cNvPr id="1648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029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18E35E-4BDF-3646-BB42-CC7B4FDE7C51}" type="slidenum">
              <a:rPr lang="en-US" sz="1200"/>
              <a:pPr/>
              <a:t>51</a:t>
            </a:fld>
            <a:endParaRPr lang="en-US" sz="1200"/>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1008AA-1D6F-334C-B0B1-952C3A7C87A3}" type="slidenum">
              <a:rPr lang="en-US" sz="1200"/>
              <a:pPr/>
              <a:t>52</a:t>
            </a:fld>
            <a:endParaRPr lang="en-US" sz="1200"/>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AA629C-9FA6-8143-9B8E-E3FB404B817D}" type="slidenum">
              <a:rPr lang="en-US" sz="1200"/>
              <a:pPr/>
              <a:t>53</a:t>
            </a:fld>
            <a:endParaRPr lang="en-US" sz="1200"/>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93D2FC-4DE1-ED44-B296-D9E81EADCB9A}" type="slidenum">
              <a:rPr lang="en-US" sz="1200"/>
              <a:pPr/>
              <a:t>54</a:t>
            </a:fld>
            <a:endParaRPr lang="en-US" sz="1200"/>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2E1352-969E-A44C-A8AB-3E9E969F7582}" type="slidenum">
              <a:rPr lang="en-US" sz="1200"/>
              <a:pPr/>
              <a:t>7</a:t>
            </a:fld>
            <a:endParaRPr lang="en-US" sz="1200"/>
          </a:p>
        </p:txBody>
      </p:sp>
      <p:sp>
        <p:nvSpPr>
          <p:cNvPr id="2140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52685-EDBA-E84F-A3D3-C6E3A3D33EB7}" type="slidenum">
              <a:rPr lang="en-US" sz="1200"/>
              <a:pPr/>
              <a:t>8</a:t>
            </a:fld>
            <a:endParaRPr lang="en-US" sz="1200"/>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C7677C-7D85-E441-BE5D-903321042B6C}" type="slidenum">
              <a:rPr lang="en-US" sz="1200"/>
              <a:pPr/>
              <a:t>9</a:t>
            </a:fld>
            <a:endParaRPr lang="en-US" sz="1200"/>
          </a:p>
        </p:txBody>
      </p:sp>
      <p:sp>
        <p:nvSpPr>
          <p:cNvPr id="1669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71787A-847C-9A4F-82B6-F2260BC80A18}" type="slidenum">
              <a:rPr lang="en-US" sz="1200"/>
              <a:pPr/>
              <a:t>10</a:t>
            </a:fld>
            <a:endParaRPr lang="en-US" sz="1200"/>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01F9E8-BD64-894D-8AE8-DFBC29C1F194}" type="slidenum">
              <a:rPr lang="en-US" sz="1200"/>
              <a:pPr/>
              <a:t>11</a:t>
            </a:fld>
            <a:endParaRPr lang="en-US" sz="1200"/>
          </a:p>
        </p:txBody>
      </p:sp>
      <p:sp>
        <p:nvSpPr>
          <p:cNvPr id="1689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D9C878-AF73-BE40-9DB5-98029C45ED57}" type="slidenum">
              <a:rPr lang="en-US"/>
              <a:pPr>
                <a:defRPr/>
              </a:pPr>
              <a:t>‹#›</a:t>
            </a:fld>
            <a:endParaRPr lang="en-US"/>
          </a:p>
        </p:txBody>
      </p:sp>
    </p:spTree>
    <p:extLst>
      <p:ext uri="{BB962C8B-B14F-4D97-AF65-F5344CB8AC3E}">
        <p14:creationId xmlns:p14="http://schemas.microsoft.com/office/powerpoint/2010/main" val="1722500132"/>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02E2108-0BA2-C349-9E71-D9712A3F83B6}" type="slidenum">
              <a:rPr lang="en-US"/>
              <a:pPr>
                <a:defRPr/>
              </a:pPr>
              <a:t>‹#›</a:t>
            </a:fld>
            <a:endParaRPr lang="en-US"/>
          </a:p>
        </p:txBody>
      </p:sp>
    </p:spTree>
    <p:extLst>
      <p:ext uri="{BB962C8B-B14F-4D97-AF65-F5344CB8AC3E}">
        <p14:creationId xmlns:p14="http://schemas.microsoft.com/office/powerpoint/2010/main" val="1072619975"/>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C69687-C2E7-4C42-A5CE-DE6CA64B05F0}" type="slidenum">
              <a:rPr lang="en-US"/>
              <a:pPr>
                <a:defRPr/>
              </a:pPr>
              <a:t>‹#›</a:t>
            </a:fld>
            <a:endParaRPr lang="en-US"/>
          </a:p>
        </p:txBody>
      </p:sp>
    </p:spTree>
    <p:extLst>
      <p:ext uri="{BB962C8B-B14F-4D97-AF65-F5344CB8AC3E}">
        <p14:creationId xmlns:p14="http://schemas.microsoft.com/office/powerpoint/2010/main" val="1161826839"/>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E4F54B-6DC0-CB4D-9BF2-4923944F32B2}" type="slidenum">
              <a:rPr lang="en-US"/>
              <a:pPr>
                <a:defRPr/>
              </a:pPr>
              <a:t>‹#›</a:t>
            </a:fld>
            <a:endParaRPr lang="en-US"/>
          </a:p>
        </p:txBody>
      </p:sp>
    </p:spTree>
    <p:extLst>
      <p:ext uri="{BB962C8B-B14F-4D97-AF65-F5344CB8AC3E}">
        <p14:creationId xmlns:p14="http://schemas.microsoft.com/office/powerpoint/2010/main" val="3581913660"/>
      </p:ext>
    </p:extLst>
  </p:cSld>
  <p:clrMapOvr>
    <a:masterClrMapping/>
  </p:clrMapOvr>
  <p:transition xmlns:p14="http://schemas.microsoft.com/office/powerpoint/2010/mai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FCEE0C-AB38-0E47-ACED-8E449CBB33B0}" type="slidenum">
              <a:rPr lang="en-US"/>
              <a:pPr>
                <a:defRPr/>
              </a:pPr>
              <a:t>‹#›</a:t>
            </a:fld>
            <a:endParaRPr lang="en-US"/>
          </a:p>
        </p:txBody>
      </p:sp>
    </p:spTree>
    <p:extLst>
      <p:ext uri="{BB962C8B-B14F-4D97-AF65-F5344CB8AC3E}">
        <p14:creationId xmlns:p14="http://schemas.microsoft.com/office/powerpoint/2010/main" val="1417030603"/>
      </p:ext>
    </p:extLst>
  </p:cSld>
  <p:clrMapOvr>
    <a:masterClrMapping/>
  </p:clrMapOvr>
  <p:transition xmlns:p14="http://schemas.microsoft.com/office/powerpoint/2010/mai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BD4565E-C18F-ED42-AD74-64FA250CC197}" type="slidenum">
              <a:rPr lang="en-US"/>
              <a:pPr>
                <a:defRPr/>
              </a:pPr>
              <a:t>‹#›</a:t>
            </a:fld>
            <a:endParaRPr lang="en-US"/>
          </a:p>
        </p:txBody>
      </p:sp>
    </p:spTree>
    <p:extLst>
      <p:ext uri="{BB962C8B-B14F-4D97-AF65-F5344CB8AC3E}">
        <p14:creationId xmlns:p14="http://schemas.microsoft.com/office/powerpoint/2010/main" val="2142174922"/>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A7A39CA-CC3B-404B-A07F-B0406102C608}" type="slidenum">
              <a:rPr lang="en-US"/>
              <a:pPr>
                <a:defRPr/>
              </a:pPr>
              <a:t>‹#›</a:t>
            </a:fld>
            <a:endParaRPr lang="en-US"/>
          </a:p>
        </p:txBody>
      </p:sp>
    </p:spTree>
    <p:extLst>
      <p:ext uri="{BB962C8B-B14F-4D97-AF65-F5344CB8AC3E}">
        <p14:creationId xmlns:p14="http://schemas.microsoft.com/office/powerpoint/2010/main" val="57041933"/>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4A2505-9C60-474A-9BBE-F8F8CC84A976}" type="slidenum">
              <a:rPr lang="en-US"/>
              <a:pPr>
                <a:defRPr/>
              </a:pPr>
              <a:t>‹#›</a:t>
            </a:fld>
            <a:endParaRPr lang="en-US"/>
          </a:p>
        </p:txBody>
      </p:sp>
    </p:spTree>
    <p:extLst>
      <p:ext uri="{BB962C8B-B14F-4D97-AF65-F5344CB8AC3E}">
        <p14:creationId xmlns:p14="http://schemas.microsoft.com/office/powerpoint/2010/main" val="1751270061"/>
      </p:ext>
    </p:extLst>
  </p:cSld>
  <p:clrMapOvr>
    <a:masterClrMapping/>
  </p:clrMapOvr>
  <p:transition xmlns:p14="http://schemas.microsoft.com/office/powerpoint/2010/mai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4910A42-8BC5-0848-89E6-52AF7CC77224}" type="slidenum">
              <a:rPr lang="en-US"/>
              <a:pPr>
                <a:defRPr/>
              </a:pPr>
              <a:t>‹#›</a:t>
            </a:fld>
            <a:endParaRPr lang="en-US"/>
          </a:p>
        </p:txBody>
      </p:sp>
    </p:spTree>
    <p:extLst>
      <p:ext uri="{BB962C8B-B14F-4D97-AF65-F5344CB8AC3E}">
        <p14:creationId xmlns:p14="http://schemas.microsoft.com/office/powerpoint/2010/main" val="2573942854"/>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77A3C90-1FAC-AE43-B443-76CCECB6186B}" type="slidenum">
              <a:rPr lang="en-US"/>
              <a:pPr>
                <a:defRPr/>
              </a:pPr>
              <a:t>‹#›</a:t>
            </a:fld>
            <a:endParaRPr lang="en-US"/>
          </a:p>
        </p:txBody>
      </p:sp>
    </p:spTree>
    <p:extLst>
      <p:ext uri="{BB962C8B-B14F-4D97-AF65-F5344CB8AC3E}">
        <p14:creationId xmlns:p14="http://schemas.microsoft.com/office/powerpoint/2010/main" val="355670579"/>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6719712-DDD9-D042-8113-AF5634EF27F0}" type="slidenum">
              <a:rPr lang="en-US"/>
              <a:pPr>
                <a:defRPr/>
              </a:pPr>
              <a:t>‹#›</a:t>
            </a:fld>
            <a:endParaRPr lang="en-US"/>
          </a:p>
        </p:txBody>
      </p:sp>
    </p:spTree>
    <p:extLst>
      <p:ext uri="{BB962C8B-B14F-4D97-AF65-F5344CB8AC3E}">
        <p14:creationId xmlns:p14="http://schemas.microsoft.com/office/powerpoint/2010/main" val="2733432955"/>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64DE99AD-C030-6440-B797-66614D0FB7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microsoft.com/office/2007/relationships/media" Target="file://localhost/Users/dahlman/Desktop/Cwrks/TRACK/pole%20vault%20stuff/Vault%20Movies/Drills.mov" TargetMode="External"/><Relationship Id="rId2" Type="http://schemas.openxmlformats.org/officeDocument/2006/relationships/video" Target="file://localhost/Users/dahlman/Desktop/Cwrks/TRACK/pole%20vault%20stuff/Vault%20Movies/Drills.m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24.png"/><Relationship Id="rId1" Type="http://schemas.microsoft.com/office/2007/relationships/media" Target="\Users\dahlman\Desktop\Cwrks\TRACK\pole%20vault%20stuff\PV%20Prestentations\media.09SafetyClinic\Under%20Plant%20-%20Zach.mov" TargetMode="External"/><Relationship Id="rId2" Type="http://schemas.openxmlformats.org/officeDocument/2006/relationships/video" Target="\Users\dahlman\Desktop\Cwrks\TRACK\pole%20vault%20stuff\PV%20Prestentations\media.09SafetyClinic\Under%20Plant%20-%20Zach.mov"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www.stabhochsprung.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a:latin typeface="Arial" charset="0"/>
                <a:ea typeface="ＭＳ Ｐゴシック" charset="0"/>
                <a:cs typeface="ＭＳ Ｐゴシック" charset="0"/>
              </a:rPr>
              <a:t>Where New Vaulters Start</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“reach-grip”</a:t>
            </a:r>
          </a:p>
        </p:txBody>
      </p:sp>
      <p:pic>
        <p:nvPicPr>
          <p:cNvPr id="131074" name="Content Placeholder 3" descr="IMG_0969.JPG"/>
          <p:cNvPicPr>
            <a:picLocks noGrp="1" noChangeAspect="1"/>
          </p:cNvPicPr>
          <p:nvPr>
            <p:ph idx="1"/>
          </p:nvPr>
        </p:nvPicPr>
        <p:blipFill>
          <a:blip r:embed="rId2">
            <a:extLst>
              <a:ext uri="{28A0092B-C50C-407E-A947-70E740481C1C}">
                <a14:useLocalDpi xmlns:a14="http://schemas.microsoft.com/office/drawing/2010/main" val="0"/>
              </a:ext>
            </a:extLst>
          </a:blip>
          <a:srcRect t="5351" b="5351"/>
          <a:stretch>
            <a:fillRect/>
          </a:stretch>
        </p:blip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Teaching Progression</a:t>
            </a:r>
          </a:p>
        </p:txBody>
      </p:sp>
      <p:sp>
        <p:nvSpPr>
          <p:cNvPr id="147458" name="Rectangle 3"/>
          <p:cNvSpPr>
            <a:spLocks noGrp="1" noChangeArrowheads="1"/>
          </p:cNvSpPr>
          <p:nvPr>
            <p:ph type="body" idx="1"/>
          </p:nvPr>
        </p:nvSpPr>
        <p:spPr>
          <a:xfrm>
            <a:off x="685800" y="1600200"/>
            <a:ext cx="7772400" cy="4495800"/>
          </a:xfrm>
        </p:spPr>
        <p:txBody>
          <a:bodyPr/>
          <a:lstStyle/>
          <a:p>
            <a:pPr eaLnBrk="1" hangingPunct="1">
              <a:lnSpc>
                <a:spcPct val="90000"/>
              </a:lnSpc>
            </a:pPr>
            <a:r>
              <a:rPr lang="en-US" sz="2800" i="1" dirty="0">
                <a:solidFill>
                  <a:srgbClr val="FFFF00"/>
                </a:solidFill>
                <a:latin typeface="Lucida Calligraphy" charset="0"/>
                <a:ea typeface="ＭＳ Ｐゴシック" charset="0"/>
                <a:cs typeface="ＭＳ Ｐゴシック" charset="0"/>
              </a:rPr>
              <a:t>Every year in March - we have the </a:t>
            </a:r>
            <a:r>
              <a:rPr lang="ja-JP" altLang="en-US" sz="2800" i="1" dirty="0">
                <a:solidFill>
                  <a:srgbClr val="FFFF00"/>
                </a:solidFill>
                <a:latin typeface="Lucida Calligraphy" charset="0"/>
                <a:ea typeface="ＭＳ Ｐゴシック" charset="0"/>
                <a:cs typeface="ＭＳ Ｐゴシック" charset="0"/>
              </a:rPr>
              <a:t>“</a:t>
            </a:r>
            <a:r>
              <a:rPr lang="en-US" altLang="ja-JP" sz="2800" i="1" dirty="0">
                <a:solidFill>
                  <a:srgbClr val="FFFF00"/>
                </a:solidFill>
                <a:latin typeface="Lucida Calligraphy" charset="0"/>
                <a:ea typeface="ＭＳ Ｐゴシック" charset="0"/>
                <a:cs typeface="ＭＳ Ｐゴシック" charset="0"/>
              </a:rPr>
              <a:t>Middle School</a:t>
            </a:r>
            <a:r>
              <a:rPr lang="ja-JP" altLang="en-US" sz="2800" i="1" dirty="0">
                <a:solidFill>
                  <a:srgbClr val="FFFF00"/>
                </a:solidFill>
                <a:latin typeface="Lucida Calligraphy" charset="0"/>
                <a:ea typeface="ＭＳ Ｐゴシック" charset="0"/>
                <a:cs typeface="ＭＳ Ｐゴシック" charset="0"/>
              </a:rPr>
              <a:t>”</a:t>
            </a:r>
            <a:r>
              <a:rPr lang="en-US" altLang="ja-JP" sz="2800" i="1" dirty="0">
                <a:solidFill>
                  <a:srgbClr val="FFFF00"/>
                </a:solidFill>
                <a:latin typeface="Lucida Calligraphy" charset="0"/>
                <a:ea typeface="ＭＳ Ｐゴシック" charset="0"/>
                <a:cs typeface="ＭＳ Ｐゴシック" charset="0"/>
              </a:rPr>
              <a:t> Pole Vault night at Watkins.  We get 25 to 35 kids - and we teach them pole vaulting in about 2 hours.  At the end of the night - they are jumping and excited about pole vault </a:t>
            </a:r>
          </a:p>
          <a:p>
            <a:pPr eaLnBrk="1" hangingPunct="1">
              <a:lnSpc>
                <a:spcPct val="90000"/>
              </a:lnSpc>
              <a:buFontTx/>
              <a:buNone/>
            </a:pPr>
            <a:r>
              <a:rPr lang="en-US" sz="2800" i="1" dirty="0">
                <a:solidFill>
                  <a:srgbClr val="FFFF00"/>
                </a:solidFill>
                <a:latin typeface="Lucida Calligraphy" charset="0"/>
                <a:ea typeface="ＭＳ Ｐゴシック" charset="0"/>
                <a:cs typeface="ＭＳ Ｐゴシック" charset="0"/>
              </a:rPr>
              <a:t>  (and have downed 10 pizzas)</a:t>
            </a:r>
          </a:p>
          <a:p>
            <a:pPr eaLnBrk="1" hangingPunct="1">
              <a:lnSpc>
                <a:spcPct val="90000"/>
              </a:lnSpc>
            </a:pPr>
            <a:endParaRPr lang="en-US" sz="2800" i="1" dirty="0">
              <a:solidFill>
                <a:srgbClr val="FFFF00"/>
              </a:solidFill>
              <a:latin typeface="Lucida Calligraphy" charset="0"/>
              <a:ea typeface="ＭＳ Ｐゴシック" charset="0"/>
              <a:cs typeface="ＭＳ Ｐゴシック" charset="0"/>
            </a:endParaRPr>
          </a:p>
          <a:p>
            <a:pPr eaLnBrk="1" hangingPunct="1">
              <a:lnSpc>
                <a:spcPct val="90000"/>
              </a:lnSpc>
            </a:pPr>
            <a:r>
              <a:rPr lang="en-US" sz="2800" i="1" dirty="0">
                <a:solidFill>
                  <a:srgbClr val="FFFF00"/>
                </a:solidFill>
                <a:latin typeface="Lucida Calligraphy" charset="0"/>
                <a:ea typeface="ＭＳ Ｐゴシック" charset="0"/>
                <a:cs typeface="ＭＳ Ｐゴシック" charset="0"/>
              </a:rPr>
              <a:t>Here</a:t>
            </a:r>
            <a:r>
              <a:rPr lang="ja-JP" altLang="en-US" sz="2800" i="1" dirty="0">
                <a:solidFill>
                  <a:srgbClr val="FFFF00"/>
                </a:solidFill>
                <a:latin typeface="Lucida Calligraphy" charset="0"/>
                <a:ea typeface="ＭＳ Ｐゴシック" charset="0"/>
                <a:cs typeface="ＭＳ Ｐゴシック" charset="0"/>
              </a:rPr>
              <a:t>’</a:t>
            </a:r>
            <a:r>
              <a:rPr lang="en-US" altLang="ja-JP" sz="2800" i="1" dirty="0">
                <a:solidFill>
                  <a:srgbClr val="FFFF00"/>
                </a:solidFill>
                <a:latin typeface="Lucida Calligraphy" charset="0"/>
                <a:ea typeface="ＭＳ Ｐゴシック" charset="0"/>
                <a:cs typeface="ＭＳ Ｐゴシック" charset="0"/>
              </a:rPr>
              <a:t>s how we do it. . .</a:t>
            </a:r>
            <a:endParaRPr lang="en-US" sz="2800" i="1" dirty="0">
              <a:solidFill>
                <a:srgbClr val="FFFF00"/>
              </a:solidFill>
              <a:latin typeface="Lucida Calligraphy"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Teaching Progression</a:t>
            </a:r>
          </a:p>
        </p:txBody>
      </p:sp>
      <p:sp>
        <p:nvSpPr>
          <p:cNvPr id="149506" name="Rectangle 3"/>
          <p:cNvSpPr>
            <a:spLocks noGrp="1" noChangeArrowheads="1"/>
          </p:cNvSpPr>
          <p:nvPr>
            <p:ph type="body" idx="1"/>
          </p:nvPr>
        </p:nvSpPr>
        <p:spPr/>
        <p:txBody>
          <a:bodyPr/>
          <a:lstStyle/>
          <a:p>
            <a:pPr eaLnBrk="1" hangingPunct="1">
              <a:buFontTx/>
              <a:buNone/>
            </a:pPr>
            <a:r>
              <a:rPr lang="en-US" sz="2000">
                <a:latin typeface="Arial" charset="0"/>
                <a:ea typeface="ＭＳ Ｐゴシック" charset="0"/>
                <a:cs typeface="ＭＳ Ｐゴシック" charset="0"/>
              </a:rPr>
              <a:t>1. Pole Orientation (using stubbies) - pole grip, pole carry</a:t>
            </a:r>
          </a:p>
          <a:p>
            <a:pPr eaLnBrk="1" hangingPunct="1">
              <a:buFontTx/>
              <a:buNone/>
            </a:pPr>
            <a:r>
              <a:rPr lang="en-US" sz="2000">
                <a:latin typeface="Arial" charset="0"/>
                <a:ea typeface="ＭＳ Ｐゴシック" charset="0"/>
                <a:cs typeface="ＭＳ Ｐゴシック" charset="0"/>
              </a:rPr>
              <a:t>2. Pole Run (start with walking, then jogging, then running with stubby)</a:t>
            </a:r>
          </a:p>
          <a:p>
            <a:pPr eaLnBrk="1" hangingPunct="1">
              <a:buFontTx/>
              <a:buNone/>
            </a:pPr>
            <a:r>
              <a:rPr lang="en-US" sz="2000">
                <a:latin typeface="Arial" charset="0"/>
                <a:ea typeface="ＭＳ Ｐゴシック" charset="0"/>
                <a:cs typeface="ＭＳ Ｐゴシック" charset="0"/>
              </a:rPr>
              <a:t>3. Repeat steps one and two with a suitable pole until athlete can consistently accomplish</a:t>
            </a:r>
          </a:p>
          <a:p>
            <a:pPr eaLnBrk="1" hangingPunct="1">
              <a:buFontTx/>
              <a:buNone/>
            </a:pPr>
            <a:r>
              <a:rPr lang="en-US" sz="2000">
                <a:latin typeface="Arial" charset="0"/>
                <a:ea typeface="ＭＳ Ｐゴシック" charset="0"/>
                <a:cs typeface="ＭＳ Ｐゴシック" charset="0"/>
              </a:rPr>
              <a:t>4. Plant - standing plant action with stubby</a:t>
            </a:r>
          </a:p>
          <a:p>
            <a:pPr eaLnBrk="1" hangingPunct="1">
              <a:buFontTx/>
              <a:buNone/>
            </a:pPr>
            <a:r>
              <a:rPr lang="en-US" sz="2000">
                <a:latin typeface="Arial" charset="0"/>
                <a:ea typeface="ＭＳ Ｐゴシック" charset="0"/>
                <a:cs typeface="ＭＳ Ｐゴシック" charset="0"/>
              </a:rPr>
              <a:t>5. Walking plant action with stubby emphasizing correct action to correct foot</a:t>
            </a:r>
          </a:p>
          <a:p>
            <a:pPr eaLnBrk="1" hangingPunct="1">
              <a:buFontTx/>
              <a:buNone/>
            </a:pPr>
            <a:r>
              <a:rPr lang="en-US" sz="2000">
                <a:latin typeface="Arial" charset="0"/>
                <a:ea typeface="ＭＳ Ｐゴシック" charset="0"/>
                <a:cs typeface="ＭＳ Ｐゴシック" charset="0"/>
              </a:rPr>
              <a:t>6. Running Plant - increasing from jog to running plant action with stubby</a:t>
            </a:r>
          </a:p>
          <a:p>
            <a:pPr eaLnBrk="1" hangingPunct="1">
              <a:buFontTx/>
              <a:buNone/>
            </a:pPr>
            <a:r>
              <a:rPr lang="en-US" sz="2000">
                <a:latin typeface="Arial" charset="0"/>
                <a:ea typeface="ＭＳ Ｐゴシック" charset="0"/>
                <a:cs typeface="ＭＳ Ｐゴシック" charset="0"/>
              </a:rPr>
              <a:t>7. Repeat steps four, five and six with suitable pole until athlete can consistently accomplish</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Teaching Progression (2)</a:t>
            </a:r>
          </a:p>
        </p:txBody>
      </p:sp>
      <p:sp>
        <p:nvSpPr>
          <p:cNvPr id="151554" name="Rectangle 3"/>
          <p:cNvSpPr>
            <a:spLocks noGrp="1" noChangeArrowheads="1"/>
          </p:cNvSpPr>
          <p:nvPr>
            <p:ph type="body" idx="1"/>
          </p:nvPr>
        </p:nvSpPr>
        <p:spPr>
          <a:xfrm>
            <a:off x="304800" y="1981200"/>
            <a:ext cx="8686800" cy="4114800"/>
          </a:xfrm>
        </p:spPr>
        <p:txBody>
          <a:bodyPr/>
          <a:lstStyle/>
          <a:p>
            <a:pPr eaLnBrk="1" hangingPunct="1"/>
            <a:r>
              <a:rPr lang="en-US" sz="2000">
                <a:latin typeface="Arial" charset="0"/>
                <a:ea typeface="ＭＳ Ｐゴシック" charset="0"/>
                <a:cs typeface="ＭＳ Ｐゴシック" charset="0"/>
              </a:rPr>
              <a:t>8. Sand Vault (using long jump pit) (note - make sure there are no obstructions to pushing the pole down the runway)</a:t>
            </a:r>
          </a:p>
          <a:p>
            <a:pPr eaLnBrk="1" hangingPunct="1"/>
            <a:r>
              <a:rPr lang="en-US" sz="2000">
                <a:latin typeface="Arial" charset="0"/>
                <a:ea typeface="ＭＳ Ｐゴシック" charset="0"/>
                <a:cs typeface="ＭＳ Ｐゴシック" charset="0"/>
              </a:rPr>
              <a:t>  - place a pit section in the long jump pit</a:t>
            </a:r>
          </a:p>
          <a:p>
            <a:pPr eaLnBrk="1" hangingPunct="1"/>
            <a:r>
              <a:rPr lang="en-US" sz="2000">
                <a:latin typeface="Arial" charset="0"/>
                <a:ea typeface="ＭＳ Ｐゴシック" charset="0"/>
                <a:cs typeface="ＭＳ Ｐゴシック" charset="0"/>
              </a:rPr>
              <a:t>  - using a three to five left approach, athletes should push the pole </a:t>
            </a:r>
          </a:p>
          <a:p>
            <a:pPr eaLnBrk="1" hangingPunct="1"/>
            <a:r>
              <a:rPr lang="en-US" sz="2000">
                <a:latin typeface="Arial" charset="0"/>
                <a:ea typeface="ＭＳ Ｐゴシック" charset="0"/>
                <a:cs typeface="ＭＳ Ｐゴシック" charset="0"/>
              </a:rPr>
              <a:t>   down the runway,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plant</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the pole vertically overhead, into the sand in </a:t>
            </a:r>
          </a:p>
          <a:p>
            <a:pPr eaLnBrk="1" hangingPunct="1"/>
            <a:r>
              <a:rPr lang="en-US" sz="2000">
                <a:latin typeface="Arial" charset="0"/>
                <a:ea typeface="ＭＳ Ｐゴシック" charset="0"/>
                <a:cs typeface="ＭＳ Ｐゴシック" charset="0"/>
              </a:rPr>
              <a:t>    front of the pit section and jump into the pit on the correct side of the  </a:t>
            </a:r>
          </a:p>
          <a:p>
            <a:pPr eaLnBrk="1" hangingPunct="1"/>
            <a:r>
              <a:rPr lang="en-US" sz="2000">
                <a:latin typeface="Arial" charset="0"/>
                <a:ea typeface="ＭＳ Ｐゴシック" charset="0"/>
                <a:cs typeface="ＭＳ Ｐゴシック" charset="0"/>
              </a:rPr>
              <a:t>    pole (athlete should work for distance - not height) and land on their</a:t>
            </a:r>
          </a:p>
          <a:p>
            <a:pPr eaLnBrk="1" hangingPunct="1"/>
            <a:r>
              <a:rPr lang="en-US" sz="2000">
                <a:latin typeface="Arial" charset="0"/>
                <a:ea typeface="ＭＳ Ｐゴシック" charset="0"/>
                <a:cs typeface="ＭＳ Ｐゴシック" charset="0"/>
              </a:rPr>
              <a:t>     back on the pit</a:t>
            </a:r>
          </a:p>
          <a:p>
            <a:pPr eaLnBrk="1" hangingPunct="1"/>
            <a:r>
              <a:rPr lang="en-US" sz="2000">
                <a:latin typeface="Arial" charset="0"/>
                <a:ea typeface="ＭＳ Ｐゴシック" charset="0"/>
                <a:cs typeface="ＭＳ Ｐゴシック" charset="0"/>
              </a:rPr>
              <a:t>  - as the athlete improves technique, athlete can increase swing-up, </a:t>
            </a:r>
          </a:p>
          <a:p>
            <a:pPr eaLnBrk="1" hangingPunct="1"/>
            <a:r>
              <a:rPr lang="en-US" sz="2000">
                <a:latin typeface="Arial" charset="0"/>
                <a:ea typeface="ＭＳ Ｐゴシック" charset="0"/>
                <a:cs typeface="ＭＳ Ｐゴシック" charset="0"/>
              </a:rPr>
              <a:t>    and can add pull and turn to land on stomach in the pit</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Teaching Progression (3)</a:t>
            </a:r>
          </a:p>
        </p:txBody>
      </p:sp>
      <p:sp>
        <p:nvSpPr>
          <p:cNvPr id="153602" name="Rectangle 3"/>
          <p:cNvSpPr>
            <a:spLocks noGrp="1" noChangeArrowheads="1"/>
          </p:cNvSpPr>
          <p:nvPr>
            <p:ph type="body" idx="1"/>
          </p:nvPr>
        </p:nvSpPr>
        <p:spPr>
          <a:xfrm>
            <a:off x="685800" y="1524000"/>
            <a:ext cx="7772400" cy="4572000"/>
          </a:xfrm>
        </p:spPr>
        <p:txBody>
          <a:bodyPr/>
          <a:lstStyle/>
          <a:p>
            <a:pPr eaLnBrk="1" hangingPunct="1">
              <a:lnSpc>
                <a:spcPct val="90000"/>
              </a:lnSpc>
              <a:buFontTx/>
              <a:buNone/>
            </a:pPr>
            <a:r>
              <a:rPr lang="en-US" sz="1600">
                <a:latin typeface="Arial" charset="0"/>
                <a:ea typeface="ＭＳ Ｐゴシック" charset="0"/>
                <a:cs typeface="ＭＳ Ｐゴシック" charset="0"/>
              </a:rPr>
              <a:t>9. Push Vault - using the same technique as the Sand Vault into the box and the pole vault pit - some goals apply</a:t>
            </a:r>
          </a:p>
          <a:p>
            <a:pPr eaLnBrk="1" hangingPunct="1">
              <a:lnSpc>
                <a:spcPct val="90000"/>
              </a:lnSpc>
              <a:buFontTx/>
              <a:buNone/>
            </a:pPr>
            <a:endParaRPr lang="en-US" sz="1600">
              <a:latin typeface="Arial" charset="0"/>
              <a:ea typeface="ＭＳ Ｐゴシック" charset="0"/>
              <a:cs typeface="ＭＳ Ｐゴシック" charset="0"/>
            </a:endParaRPr>
          </a:p>
          <a:p>
            <a:pPr eaLnBrk="1" hangingPunct="1">
              <a:lnSpc>
                <a:spcPct val="90000"/>
              </a:lnSpc>
              <a:buFontTx/>
              <a:buNone/>
            </a:pPr>
            <a:r>
              <a:rPr lang="en-US" sz="1600">
                <a:latin typeface="Arial" charset="0"/>
                <a:ea typeface="ＭＳ Ｐゴシック" charset="0"/>
                <a:cs typeface="ＭＳ Ｐゴシック" charset="0"/>
              </a:rPr>
              <a:t>10. Vertical Takeoff - using a pole carry and  a three to five left approach, athlete should vault into the side of the pole vault pit, planting the pole up against the bottom of the pit.  This teaches athletes to use a pole carry, a vertical takeoff, and can be used to achieve the same goals as the sand vault.</a:t>
            </a:r>
          </a:p>
          <a:p>
            <a:pPr eaLnBrk="1" hangingPunct="1">
              <a:lnSpc>
                <a:spcPct val="90000"/>
              </a:lnSpc>
              <a:buFontTx/>
              <a:buNone/>
            </a:pPr>
            <a:endParaRPr lang="en-US" sz="1600">
              <a:latin typeface="Arial" charset="0"/>
              <a:ea typeface="ＭＳ Ｐゴシック" charset="0"/>
              <a:cs typeface="ＭＳ Ｐゴシック" charset="0"/>
            </a:endParaRPr>
          </a:p>
          <a:p>
            <a:pPr eaLnBrk="1" hangingPunct="1">
              <a:lnSpc>
                <a:spcPct val="90000"/>
              </a:lnSpc>
              <a:buFontTx/>
              <a:buNone/>
            </a:pPr>
            <a:r>
              <a:rPr lang="en-US" sz="1600">
                <a:latin typeface="Arial" charset="0"/>
                <a:ea typeface="ＭＳ Ｐゴシック" charset="0"/>
                <a:cs typeface="ＭＳ Ｐゴシック" charset="0"/>
              </a:rPr>
              <a:t>11.  One Arm Vault - athlete </a:t>
            </a:r>
            <a:r>
              <a:rPr lang="ja-JP" altLang="en-US" sz="1600">
                <a:latin typeface="Arial" charset="0"/>
                <a:ea typeface="ＭＳ Ｐゴシック" charset="0"/>
                <a:cs typeface="ＭＳ Ｐゴシック" charset="0"/>
              </a:rPr>
              <a:t>‘</a:t>
            </a:r>
            <a:r>
              <a:rPr lang="en-US" altLang="ja-JP" sz="1600">
                <a:latin typeface="Arial" charset="0"/>
                <a:ea typeface="ＭＳ Ｐゴシック" charset="0"/>
                <a:cs typeface="ＭＳ Ｐゴシック" charset="0"/>
              </a:rPr>
              <a:t>push</a:t>
            </a:r>
            <a:r>
              <a:rPr lang="ja-JP" altLang="en-US" sz="1600">
                <a:latin typeface="Arial" charset="0"/>
                <a:ea typeface="ＭＳ Ｐゴシック" charset="0"/>
                <a:cs typeface="ＭＳ Ｐゴシック" charset="0"/>
              </a:rPr>
              <a:t>”</a:t>
            </a:r>
            <a:r>
              <a:rPr lang="en-US" altLang="ja-JP" sz="1600">
                <a:latin typeface="Arial" charset="0"/>
                <a:ea typeface="ＭＳ Ｐゴシック" charset="0"/>
                <a:cs typeface="ＭＳ Ｐゴシック" charset="0"/>
              </a:rPr>
              <a:t> vaults using only the top (right) arm - teaches a high plant angle, vertical takeoff, correct pole placement in box and can continue to be used for drive-swing and swing up drills</a:t>
            </a:r>
          </a:p>
          <a:p>
            <a:pPr eaLnBrk="1" hangingPunct="1">
              <a:lnSpc>
                <a:spcPct val="90000"/>
              </a:lnSpc>
              <a:buFontTx/>
              <a:buNone/>
            </a:pPr>
            <a:endParaRPr lang="en-US" sz="1600">
              <a:latin typeface="Arial" charset="0"/>
              <a:ea typeface="ＭＳ Ｐゴシック" charset="0"/>
              <a:cs typeface="ＭＳ Ｐゴシック" charset="0"/>
            </a:endParaRPr>
          </a:p>
          <a:p>
            <a:pPr eaLnBrk="1" hangingPunct="1">
              <a:lnSpc>
                <a:spcPct val="90000"/>
              </a:lnSpc>
              <a:buFontTx/>
              <a:buNone/>
            </a:pPr>
            <a:r>
              <a:rPr lang="en-US" sz="1600">
                <a:latin typeface="Arial" charset="0"/>
                <a:ea typeface="ＭＳ Ｐゴシック" charset="0"/>
                <a:cs typeface="ＭＳ Ｐゴシック" charset="0"/>
              </a:rPr>
              <a:t>12.  Full Vault - athlete moves to a five to seven left approach.  As the athlete achieves greater depth into the pit, coach can move athlete up the pole one hand grip at a time.  If run/plant is a serious problem, athlete can </a:t>
            </a:r>
            <a:r>
              <a:rPr lang="ja-JP" altLang="en-US" sz="1600">
                <a:latin typeface="Arial" charset="0"/>
                <a:ea typeface="ＭＳ Ｐゴシック" charset="0"/>
                <a:cs typeface="ＭＳ Ｐゴシック" charset="0"/>
              </a:rPr>
              <a:t>“</a:t>
            </a:r>
            <a:r>
              <a:rPr lang="en-US" altLang="ja-JP" sz="1600">
                <a:latin typeface="Arial" charset="0"/>
                <a:ea typeface="ＭＳ Ｐゴシック" charset="0"/>
                <a:cs typeface="ＭＳ Ｐゴシック" charset="0"/>
              </a:rPr>
              <a:t>push</a:t>
            </a:r>
            <a:r>
              <a:rPr lang="ja-JP" altLang="en-US" sz="1600">
                <a:latin typeface="Arial" charset="0"/>
                <a:ea typeface="ＭＳ Ｐゴシック" charset="0"/>
                <a:cs typeface="ＭＳ Ｐゴシック" charset="0"/>
              </a:rPr>
              <a:t>”</a:t>
            </a:r>
            <a:r>
              <a:rPr lang="en-US" altLang="ja-JP" sz="1600">
                <a:latin typeface="Arial" charset="0"/>
                <a:ea typeface="ＭＳ Ｐゴシック" charset="0"/>
                <a:cs typeface="ＭＳ Ｐゴシック" charset="0"/>
              </a:rPr>
              <a:t> vault, but should eventually working on run/plant timing </a:t>
            </a:r>
          </a:p>
          <a:p>
            <a:pPr eaLnBrk="1" hangingPunct="1">
              <a:lnSpc>
                <a:spcPct val="90000"/>
              </a:lnSpc>
            </a:pPr>
            <a:endParaRPr lang="en-US" sz="1600">
              <a:latin typeface="Arial" charset="0"/>
              <a:ea typeface="ＭＳ Ｐゴシック" charset="0"/>
              <a:cs typeface="ＭＳ Ｐゴシック" charset="0"/>
            </a:endParaRPr>
          </a:p>
        </p:txBody>
      </p:sp>
      <p:sp>
        <p:nvSpPr>
          <p:cNvPr id="153603" name="Rectangle 4"/>
          <p:cNvSpPr>
            <a:spLocks noChangeArrowheads="1"/>
          </p:cNvSpPr>
          <p:nvPr/>
        </p:nvSpPr>
        <p:spPr bwMode="auto">
          <a:xfrm>
            <a:off x="2503488" y="68453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r>
              <a:rPr lang="en-US">
                <a:latin typeface="Arial" charset="0"/>
                <a:ea typeface="ＭＳ Ｐゴシック" charset="0"/>
                <a:cs typeface="ＭＳ Ｐゴシック" charset="0"/>
              </a:rPr>
              <a:t>Drills on the Pit Indoors</a:t>
            </a:r>
          </a:p>
        </p:txBody>
      </p:sp>
      <p:pic>
        <p:nvPicPr>
          <p:cNvPr id="155650" name="Drills.mov">
            <a:hlinkClick r:id="" action="ppaction://media"/>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828800" y="1981200"/>
            <a:ext cx="5486400" cy="4114800"/>
          </a:xfrm>
        </p:spPr>
      </p:pic>
      <p:pic>
        <p:nvPicPr>
          <p:cNvPr id="155651" name="Drills.mov">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rills.mov" descr="/Users/dahlman/Desktop/Cwrks/TRACK/pole vault stuff/Vault Movies/Drills.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98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3"/>
          <p:cNvSpPr>
            <a:spLocks noGrp="1" noChangeArrowheads="1"/>
          </p:cNvSpPr>
          <p:nvPr>
            <p:ph type="body" idx="1"/>
          </p:nvPr>
        </p:nvSpPr>
        <p:spPr/>
        <p:txBody>
          <a:bodyPr/>
          <a:lstStyle/>
          <a:p>
            <a:pPr algn="ctr" eaLnBrk="1" hangingPunct="1">
              <a:buFontTx/>
              <a:buNone/>
            </a:pPr>
            <a:r>
              <a:rPr lang="en-US" sz="6000">
                <a:latin typeface="Arial" charset="0"/>
                <a:ea typeface="ＭＳ Ｐゴシック" charset="0"/>
                <a:cs typeface="ＭＳ Ｐゴシック" charset="0"/>
              </a:rPr>
              <a:t>Equipment</a:t>
            </a:r>
          </a:p>
          <a:p>
            <a:pPr algn="ctr" eaLnBrk="1" hangingPunct="1">
              <a:buFontTx/>
              <a:buNone/>
            </a:pPr>
            <a:r>
              <a:rPr lang="en-US" sz="6000">
                <a:latin typeface="Arial" charset="0"/>
                <a:ea typeface="ＭＳ Ｐゴシック" charset="0"/>
                <a:cs typeface="ＭＳ Ｐゴシック" charset="0"/>
              </a:rPr>
              <a:t>And </a:t>
            </a:r>
          </a:p>
          <a:p>
            <a:pPr algn="ctr" eaLnBrk="1" hangingPunct="1">
              <a:buFontTx/>
              <a:buNone/>
            </a:pPr>
            <a:r>
              <a:rPr lang="en-US" sz="6000">
                <a:latin typeface="Arial" charset="0"/>
                <a:ea typeface="ＭＳ Ｐゴシック" charset="0"/>
                <a:cs typeface="ＭＳ Ｐゴシック" charset="0"/>
              </a:rPr>
              <a:t>Safety</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Pole Vault - Equipment Safety </a:t>
            </a:r>
          </a:p>
        </p:txBody>
      </p:sp>
      <p:sp>
        <p:nvSpPr>
          <p:cNvPr id="158722" name="Rectangle 3"/>
          <p:cNvSpPr>
            <a:spLocks noGrp="1" noChangeArrowheads="1"/>
          </p:cNvSpPr>
          <p:nvPr>
            <p:ph type="body" idx="1"/>
          </p:nvPr>
        </p:nvSpPr>
        <p:spPr/>
        <p:txBody>
          <a:bodyPr/>
          <a:lstStyle/>
          <a:p>
            <a:pPr eaLnBrk="1" hangingPunct="1">
              <a:buFontTx/>
              <a:buNone/>
            </a:pPr>
            <a:r>
              <a:rPr lang="en-US" sz="2000" b="1">
                <a:latin typeface="Arial" charset="0"/>
                <a:ea typeface="ＭＳ Ｐゴシック" charset="0"/>
                <a:cs typeface="ＭＳ Ｐゴシック" charset="0"/>
              </a:rPr>
              <a:t>Goal</a:t>
            </a:r>
            <a:r>
              <a:rPr lang="en-US" sz="2000">
                <a:latin typeface="Arial" charset="0"/>
                <a:ea typeface="ＭＳ Ｐゴシック" charset="0"/>
                <a:cs typeface="ＭＳ Ｐゴシック" charset="0"/>
              </a:rPr>
              <a:t> - To vault in a safe environment</a:t>
            </a:r>
          </a:p>
          <a:p>
            <a:pPr eaLnBrk="1" hangingPunct="1"/>
            <a:r>
              <a:rPr lang="en-US" sz="2000">
                <a:latin typeface="Arial" charset="0"/>
                <a:ea typeface="ＭＳ Ｐゴシック" charset="0"/>
                <a:cs typeface="ＭＳ Ｐゴシック" charset="0"/>
              </a:rPr>
              <a:t>	Pit Location</a:t>
            </a:r>
          </a:p>
          <a:p>
            <a:pPr eaLnBrk="1" hangingPunct="1"/>
            <a:r>
              <a:rPr lang="en-US" sz="2000">
                <a:latin typeface="Arial" charset="0"/>
                <a:ea typeface="ＭＳ Ｐゴシック" charset="0"/>
                <a:cs typeface="ＭＳ Ｐゴシック" charset="0"/>
              </a:rPr>
              <a:t>	- is it in a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high traffic</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area - where accidents, equipment, 	  and people are likely to interfere</a:t>
            </a:r>
          </a:p>
          <a:p>
            <a:pPr eaLnBrk="1" hangingPunct="1"/>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 is it in a easily supervised area - where a coach with    		  multiple responsibilities can observe practice</a:t>
            </a:r>
          </a:p>
          <a:p>
            <a:pPr eaLnBrk="1" hangingPunct="1"/>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-is it in an appropriate place for prevailing winds </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60770"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Box Condition </a:t>
            </a:r>
          </a:p>
          <a:p>
            <a:pPr eaLnBrk="1" hangingPunct="1"/>
            <a:r>
              <a:rPr lang="en-US" sz="2000">
                <a:latin typeface="Arial" charset="0"/>
                <a:ea typeface="ＭＳ Ｐゴシック" charset="0"/>
                <a:cs typeface="ＭＳ Ｐゴシック" charset="0"/>
              </a:rPr>
              <a:t>	- is the box legal (105º) or 90º - and has it been set</a:t>
            </a:r>
          </a:p>
          <a:p>
            <a:pPr lvl="1" eaLnBrk="1" hangingPunct="1">
              <a:buFontTx/>
              <a:buNone/>
            </a:pPr>
            <a:r>
              <a:rPr lang="en-US" sz="1800">
                <a:latin typeface="Arial" charset="0"/>
                <a:ea typeface="ＭＳ Ｐゴシック" charset="0"/>
              </a:rPr>
              <a:t>         properly (leveled)</a:t>
            </a:r>
          </a:p>
          <a:p>
            <a:pPr eaLnBrk="1" hangingPunct="1"/>
            <a:r>
              <a:rPr lang="en-US" sz="2000">
                <a:latin typeface="Arial" charset="0"/>
                <a:ea typeface="ＭＳ Ｐゴシック" charset="0"/>
                <a:cs typeface="ＭＳ Ｐゴシック" charset="0"/>
              </a:rPr>
              <a:t>	- is the box anchored and is it intact - and is there a lip on</a:t>
            </a:r>
          </a:p>
          <a:p>
            <a:pPr eaLnBrk="1" hangingPunct="1"/>
            <a:r>
              <a:rPr lang="en-US" sz="2000">
                <a:latin typeface="Arial" charset="0"/>
                <a:ea typeface="ＭＳ Ｐゴシック" charset="0"/>
                <a:cs typeface="ＭＳ Ｐゴシック" charset="0"/>
              </a:rPr>
              <a:t>          the box</a:t>
            </a:r>
          </a:p>
          <a:p>
            <a:pPr eaLnBrk="1" hangingPunct="1"/>
            <a:r>
              <a:rPr lang="en-US" sz="2000">
                <a:latin typeface="Arial" charset="0"/>
                <a:ea typeface="ＭＳ Ｐゴシック" charset="0"/>
                <a:cs typeface="ＭＳ Ｐゴシック" charset="0"/>
              </a:rPr>
              <a:t>	- is the box padded with an ASTM approved box collar	</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6281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62819" name="Picture 4" descr="good box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9144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Box 1"/>
          <p:cNvSpPr txBox="1">
            <a:spLocks noChangeArrowheads="1"/>
          </p:cNvSpPr>
          <p:nvPr/>
        </p:nvSpPr>
        <p:spPr bwMode="auto">
          <a:xfrm>
            <a:off x="2971800" y="4267200"/>
            <a:ext cx="3276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Note:  this is an older slide – and therefore NOT an ASTM approved box collar</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64866" name="Rectangle 3"/>
          <p:cNvSpPr>
            <a:spLocks noGrp="1" noChangeArrowheads="1"/>
          </p:cNvSpPr>
          <p:nvPr>
            <p:ph type="body" idx="1"/>
          </p:nvPr>
        </p:nvSpPr>
        <p:spPr/>
        <p:txBody>
          <a:bodyPr/>
          <a:lstStyle/>
          <a:p>
            <a:pPr eaLnBrk="1" hangingPunct="1"/>
            <a:r>
              <a:rPr lang="en-US" sz="2000" dirty="0">
                <a:latin typeface="Arial" charset="0"/>
                <a:ea typeface="ＭＳ Ｐゴシック" charset="0"/>
                <a:cs typeface="ＭＳ Ｐゴシック" charset="0"/>
              </a:rPr>
              <a:t>Size of Pit</a:t>
            </a:r>
          </a:p>
          <a:p>
            <a:pPr eaLnBrk="1" hangingPunct="1"/>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rules </a:t>
            </a:r>
            <a:r>
              <a:rPr lang="en-US" sz="2000" dirty="0">
                <a:latin typeface="Arial" charset="0"/>
                <a:ea typeface="ＭＳ Ｐゴシック" charset="0"/>
                <a:cs typeface="ＭＳ Ｐゴシック" charset="0"/>
              </a:rPr>
              <a:t>- 20</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2</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 length - 19</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8</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 width. </a:t>
            </a:r>
          </a:p>
          <a:p>
            <a:pPr eaLnBrk="1" hangingPunct="1"/>
            <a:r>
              <a:rPr lang="en-US" sz="2000" dirty="0">
                <a:latin typeface="Arial" charset="0"/>
                <a:ea typeface="ＭＳ Ｐゴシック" charset="0"/>
                <a:cs typeface="ＭＳ Ｐゴシック" charset="0"/>
              </a:rPr>
              <a:t>		16</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6  wide in front of the standards</a:t>
            </a:r>
          </a:p>
          <a:p>
            <a:pPr eaLnBrk="1" hangingPunct="1"/>
            <a:r>
              <a:rPr lang="en-US" sz="2000" dirty="0">
                <a:latin typeface="Arial" charset="0"/>
                <a:ea typeface="ＭＳ Ｐゴシック" charset="0"/>
                <a:cs typeface="ＭＳ Ｐゴシック" charset="0"/>
              </a:rPr>
              <a:t>		16</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5</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 depth behind the box</a:t>
            </a:r>
          </a:p>
          <a:p>
            <a:pPr eaLnBrk="1" hangingPunct="1"/>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 is the pit covered with a common cover</a:t>
            </a:r>
          </a:p>
          <a:p>
            <a:pPr eaLnBrk="1" hangingPunct="1"/>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 are there insets for the standards (if not it cannot be legal)</a:t>
            </a:r>
          </a:p>
          <a:p>
            <a:pPr eaLnBrk="1" hangingPunct="1"/>
            <a:endParaRPr lang="en-US" sz="2000" dirty="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Pole Selection</a:t>
            </a:r>
          </a:p>
        </p:txBody>
      </p:sp>
      <p:sp>
        <p:nvSpPr>
          <p:cNvPr id="132098" name="Rectangle 3"/>
          <p:cNvSpPr>
            <a:spLocks noGrp="1" noChangeArrowheads="1"/>
          </p:cNvSpPr>
          <p:nvPr>
            <p:ph type="body" idx="1"/>
          </p:nvPr>
        </p:nvSpPr>
        <p:spPr>
          <a:xfrm>
            <a:off x="228600" y="1524000"/>
            <a:ext cx="8610600" cy="4572000"/>
          </a:xfrm>
        </p:spPr>
        <p:txBody>
          <a:bodyPr/>
          <a:lstStyle/>
          <a:p>
            <a:pPr eaLnBrk="1" hangingPunct="1">
              <a:lnSpc>
                <a:spcPct val="90000"/>
              </a:lnSpc>
            </a:pPr>
            <a:r>
              <a:rPr lang="en-US" sz="1800" dirty="0">
                <a:latin typeface="Arial" charset="0"/>
                <a:ea typeface="ＭＳ Ｐゴシック" charset="0"/>
                <a:cs typeface="ＭＳ Ｐゴシック" charset="0"/>
              </a:rPr>
              <a:t>- poles are designed to be vaulted by a vaulter of a given maximum weight</a:t>
            </a:r>
          </a:p>
          <a:p>
            <a:pPr eaLnBrk="1" hangingPunct="1">
              <a:lnSpc>
                <a:spcPct val="90000"/>
              </a:lnSpc>
            </a:pPr>
            <a:r>
              <a:rPr lang="en-US" sz="1800" dirty="0">
                <a:latin typeface="Arial" charset="0"/>
                <a:ea typeface="ＭＳ Ｐゴシック" charset="0"/>
                <a:cs typeface="ＭＳ Ｐゴシック" charset="0"/>
              </a:rPr>
              <a:t>	- with average speed, plant ability and height</a:t>
            </a:r>
          </a:p>
          <a:p>
            <a:pPr eaLnBrk="1" hangingPunct="1">
              <a:lnSpc>
                <a:spcPct val="90000"/>
              </a:lnSpc>
            </a:pPr>
            <a:r>
              <a:rPr lang="en-US" sz="1800" dirty="0">
                <a:latin typeface="Arial" charset="0"/>
                <a:ea typeface="ＭＳ Ｐゴシック" charset="0"/>
                <a:cs typeface="ＭＳ Ｐゴシック" charset="0"/>
              </a:rPr>
              <a:t> 	- poles are designed to be gripped (top hand) between 6</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 and 18</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 </a:t>
            </a:r>
          </a:p>
          <a:p>
            <a:pPr eaLnBrk="1" hangingPunct="1">
              <a:lnSpc>
                <a:spcPct val="90000"/>
              </a:lnSpc>
            </a:pPr>
            <a:r>
              <a:rPr lang="en-US" sz="1800" dirty="0">
                <a:latin typeface="Arial" charset="0"/>
                <a:ea typeface="ＭＳ Ｐゴシック" charset="0"/>
                <a:cs typeface="ＭＳ Ｐゴシック" charset="0"/>
              </a:rPr>
              <a:t>- top of the grip range of one pole is the bottom of the grip range of the next </a:t>
            </a:r>
          </a:p>
          <a:p>
            <a:pPr eaLnBrk="1" hangingPunct="1">
              <a:lnSpc>
                <a:spcPct val="90000"/>
              </a:lnSpc>
            </a:pPr>
            <a:r>
              <a:rPr lang="en-US" sz="1800" dirty="0">
                <a:latin typeface="Arial" charset="0"/>
                <a:ea typeface="ＭＳ Ｐゴシック" charset="0"/>
                <a:cs typeface="ＭＳ Ｐゴシック" charset="0"/>
              </a:rPr>
              <a:t>- type of pole used by a vaulter is determined by:</a:t>
            </a:r>
          </a:p>
          <a:p>
            <a:pPr eaLnBrk="1" hangingPunct="1">
              <a:lnSpc>
                <a:spcPct val="90000"/>
              </a:lnSpc>
            </a:pPr>
            <a:r>
              <a:rPr lang="en-US" sz="1800" dirty="0">
                <a:latin typeface="Arial" charset="0"/>
                <a:ea typeface="ＭＳ Ｐゴシック" charset="0"/>
                <a:cs typeface="ＭＳ Ｐゴシック" charset="0"/>
              </a:rPr>
              <a:t>		- body weight </a:t>
            </a:r>
          </a:p>
          <a:p>
            <a:pPr eaLnBrk="1" hangingPunct="1">
              <a:lnSpc>
                <a:spcPct val="90000"/>
              </a:lnSpc>
            </a:pPr>
            <a:r>
              <a:rPr lang="en-US" sz="1800" dirty="0">
                <a:latin typeface="Arial" charset="0"/>
                <a:ea typeface="ＭＳ Ｐゴシック" charset="0"/>
                <a:cs typeface="ＭＳ Ｐゴシック" charset="0"/>
              </a:rPr>
              <a:t>		- pit penetration (pole </a:t>
            </a:r>
            <a:r>
              <a:rPr lang="en-US" sz="1800" dirty="0" smtClean="0">
                <a:latin typeface="Arial" charset="0"/>
                <a:ea typeface="ＭＳ Ｐゴシック" charset="0"/>
                <a:cs typeface="ＭＳ Ｐゴシック" charset="0"/>
              </a:rPr>
              <a:t>rotation v </a:t>
            </a:r>
            <a:r>
              <a:rPr lang="en-US" sz="1800" dirty="0">
                <a:latin typeface="Arial" charset="0"/>
                <a:ea typeface="ＭＳ Ｐゴシック" charset="0"/>
                <a:cs typeface="ＭＳ Ｐゴシック" charset="0"/>
              </a:rPr>
              <a:t>pole bend)</a:t>
            </a:r>
          </a:p>
          <a:p>
            <a:pPr eaLnBrk="1" hangingPunct="1">
              <a:lnSpc>
                <a:spcPct val="90000"/>
              </a:lnSpc>
            </a:pPr>
            <a:r>
              <a:rPr lang="en-US" sz="1800" dirty="0">
                <a:latin typeface="Arial" charset="0"/>
                <a:ea typeface="ＭＳ Ｐゴシック" charset="0"/>
                <a:cs typeface="ＭＳ Ｐゴシック" charset="0"/>
              </a:rPr>
              <a:t>		- top hand grip location</a:t>
            </a:r>
          </a:p>
          <a:p>
            <a:pPr eaLnBrk="1" hangingPunct="1">
              <a:lnSpc>
                <a:spcPct val="90000"/>
              </a:lnSpc>
            </a:pPr>
            <a:r>
              <a:rPr lang="en-US" sz="1800" dirty="0">
                <a:latin typeface="Arial" charset="0"/>
                <a:ea typeface="ＭＳ Ｐゴシック" charset="0"/>
                <a:cs typeface="ＭＳ Ｐゴシック" charset="0"/>
              </a:rPr>
              <a:t>- differences in the </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brand</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 of pole used </a:t>
            </a:r>
          </a:p>
          <a:p>
            <a:pPr eaLnBrk="1" hangingPunct="1">
              <a:lnSpc>
                <a:spcPct val="90000"/>
              </a:lnSpc>
            </a:pPr>
            <a:r>
              <a:rPr lang="en-US" sz="1800" dirty="0">
                <a:latin typeface="Arial" charset="0"/>
                <a:ea typeface="ＭＳ Ｐゴシック" charset="0"/>
                <a:cs typeface="ＭＳ Ｐゴシック" charset="0"/>
              </a:rPr>
              <a:t>	- difference in barrel size (difference in how fiberglass is wrapped)</a:t>
            </a:r>
          </a:p>
          <a:p>
            <a:pPr eaLnBrk="1" hangingPunct="1">
              <a:lnSpc>
                <a:spcPct val="90000"/>
              </a:lnSpc>
            </a:pPr>
            <a:r>
              <a:rPr lang="en-US" sz="1800" dirty="0">
                <a:latin typeface="Arial" charset="0"/>
                <a:ea typeface="ＭＳ Ｐゴシック" charset="0"/>
                <a:cs typeface="ＭＳ Ｐゴシック" charset="0"/>
              </a:rPr>
              <a:t>	- difference in location of sail piece</a:t>
            </a:r>
          </a:p>
          <a:p>
            <a:pPr eaLnBrk="1" hangingPunct="1">
              <a:lnSpc>
                <a:spcPct val="90000"/>
              </a:lnSpc>
            </a:pPr>
            <a:r>
              <a:rPr lang="en-US" sz="1800" dirty="0">
                <a:latin typeface="Arial" charset="0"/>
                <a:ea typeface="ＭＳ Ｐゴシック" charset="0"/>
                <a:cs typeface="ＭＳ Ｐゴシック" charset="0"/>
              </a:rPr>
              <a:t>	- not a difference in </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test weight</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 but in response	</a:t>
            </a:r>
          </a:p>
          <a:p>
            <a:pPr eaLnBrk="1" hangingPunct="1">
              <a:lnSpc>
                <a:spcPct val="90000"/>
              </a:lnSpc>
            </a:pPr>
            <a:r>
              <a:rPr lang="en-US" sz="1800" dirty="0">
                <a:latin typeface="Arial" charset="0"/>
                <a:ea typeface="ＭＳ Ｐゴシック" charset="0"/>
                <a:cs typeface="ＭＳ Ｐゴシック" charset="0"/>
              </a:rPr>
              <a:t>	- a safer way to increase pit penetration - lower grip height!!!!!!!!!!!!!!</a:t>
            </a:r>
          </a:p>
          <a:p>
            <a:pPr eaLnBrk="1" hangingPunct="1">
              <a:lnSpc>
                <a:spcPct val="90000"/>
              </a:lnSpc>
            </a:pPr>
            <a:endParaRPr lang="en-US" sz="1800" dirty="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6691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 name="Picture 1" descr="WM B+G Pit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a:xfrm>
            <a:off x="685800" y="76200"/>
            <a:ext cx="7772400" cy="1143000"/>
          </a:xfrm>
        </p:spPr>
        <p:txBody>
          <a:bodyPr/>
          <a:lstStyle/>
          <a:p>
            <a:r>
              <a:rPr lang="en-US" sz="2800">
                <a:latin typeface="Arial" charset="0"/>
                <a:ea typeface="ＭＳ Ｐゴシック" charset="0"/>
                <a:cs typeface="ＭＳ Ｐゴシック" charset="0"/>
              </a:rPr>
              <a:t>The New Box Collar Rule (2015)</a:t>
            </a:r>
          </a:p>
        </p:txBody>
      </p:sp>
      <p:sp>
        <p:nvSpPr>
          <p:cNvPr id="168962" name="Content Placeholder 2"/>
          <p:cNvSpPr>
            <a:spLocks noGrp="1"/>
          </p:cNvSpPr>
          <p:nvPr>
            <p:ph idx="1"/>
          </p:nvPr>
        </p:nvSpPr>
        <p:spPr>
          <a:xfrm>
            <a:off x="685800" y="1143000"/>
            <a:ext cx="7848600" cy="5105400"/>
          </a:xfrm>
        </p:spPr>
        <p:txBody>
          <a:bodyPr/>
          <a:lstStyle/>
          <a:p>
            <a:r>
              <a:rPr lang="en-US" dirty="0">
                <a:latin typeface="Arial" charset="0"/>
                <a:ea typeface="ＭＳ Ｐゴシック" charset="0"/>
                <a:cs typeface="ＭＳ Ｐゴシック" charset="0"/>
              </a:rPr>
              <a:t>The National High School Federation </a:t>
            </a:r>
            <a:r>
              <a:rPr lang="en-US" dirty="0" smtClean="0">
                <a:latin typeface="Arial" charset="0"/>
                <a:ea typeface="ＭＳ Ｐゴシック" charset="0"/>
                <a:cs typeface="ＭＳ Ｐゴシック" charset="0"/>
              </a:rPr>
              <a:t>2015  </a:t>
            </a:r>
            <a:r>
              <a:rPr lang="en-US" dirty="0">
                <a:latin typeface="Arial" charset="0"/>
                <a:ea typeface="ＭＳ Ｐゴシック" charset="0"/>
                <a:cs typeface="ＭＳ Ｐゴシック" charset="0"/>
              </a:rPr>
              <a:t>rule </a:t>
            </a:r>
          </a:p>
          <a:p>
            <a:r>
              <a:rPr lang="en-US" dirty="0">
                <a:latin typeface="Arial" charset="0"/>
                <a:ea typeface="ＭＳ Ｐゴシック" charset="0"/>
                <a:cs typeface="ＭＳ Ｐゴシック" charset="0"/>
              </a:rPr>
              <a:t> the “box collar” must meet ASTM standards </a:t>
            </a:r>
          </a:p>
          <a:p>
            <a:r>
              <a:rPr lang="en-US" dirty="0">
                <a:latin typeface="Arial" charset="0"/>
                <a:ea typeface="ＭＳ Ｐゴシック" charset="0"/>
                <a:cs typeface="ＭＳ Ｐゴシック" charset="0"/>
              </a:rPr>
              <a:t>The question is – what are ASTM standards</a:t>
            </a:r>
          </a:p>
          <a:p>
            <a:r>
              <a:rPr lang="en-US" dirty="0">
                <a:latin typeface="Arial" charset="0"/>
                <a:ea typeface="ＭＳ Ｐゴシック" charset="0"/>
                <a:cs typeface="ＭＳ Ｐゴシック" charset="0"/>
              </a:rPr>
              <a:t>The standards are set to equal these box collars:</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r>
              <a:rPr lang="en-US">
                <a:latin typeface="Arial" charset="0"/>
                <a:ea typeface="ＭＳ Ｐゴシック" charset="0"/>
                <a:cs typeface="ＭＳ Ｐゴシック" charset="0"/>
              </a:rPr>
              <a:t>The Gill Safety-Max Collar</a:t>
            </a:r>
          </a:p>
        </p:txBody>
      </p:sp>
      <p:pic>
        <p:nvPicPr>
          <p:cNvPr id="169986" name="Content Placeholder 3" descr="clothing-gill-apparel-719-safetymax-vault-box-collar-5.gif"/>
          <p:cNvPicPr>
            <a:picLocks noGrp="1" noChangeAspect="1"/>
          </p:cNvPicPr>
          <p:nvPr>
            <p:ph idx="1"/>
          </p:nvPr>
        </p:nvPicPr>
        <p:blipFill>
          <a:blip r:embed="rId2">
            <a:extLst>
              <a:ext uri="{28A0092B-C50C-407E-A947-70E740481C1C}">
                <a14:useLocalDpi xmlns:a14="http://schemas.microsoft.com/office/drawing/2010/main" val="0"/>
              </a:ext>
            </a:extLst>
          </a:blip>
          <a:srcRect t="14612" b="14612"/>
          <a:stretch>
            <a:fillRect/>
          </a:stretch>
        </p:blip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r>
              <a:rPr lang="en-US">
                <a:latin typeface="Arial" charset="0"/>
                <a:ea typeface="ＭＳ Ｐゴシック" charset="0"/>
                <a:cs typeface="ＭＳ Ｐゴシック" charset="0"/>
              </a:rPr>
              <a:t>UCS Box Collar</a:t>
            </a:r>
          </a:p>
        </p:txBody>
      </p:sp>
      <p:pic>
        <p:nvPicPr>
          <p:cNvPr id="171010" name="Content Placeholder 3" descr="UCS Box Collar.pdf"/>
          <p:cNvPicPr>
            <a:picLocks noGrp="1" noChangeAspect="1"/>
          </p:cNvPicPr>
          <p:nvPr>
            <p:ph idx="1"/>
          </p:nvPr>
        </p:nvPicPr>
        <p:blipFill>
          <a:blip r:embed="rId2">
            <a:extLst>
              <a:ext uri="{28A0092B-C50C-407E-A947-70E740481C1C}">
                <a14:useLocalDpi xmlns:a14="http://schemas.microsoft.com/office/drawing/2010/main" val="0"/>
              </a:ext>
            </a:extLst>
          </a:blip>
          <a:srcRect t="29546" b="29546"/>
          <a:stretch>
            <a:fillRect/>
          </a:stretch>
        </p:blipFill>
        <p:spPr>
          <a:xfrm>
            <a:off x="-1143000" y="1111250"/>
            <a:ext cx="11430000" cy="6051550"/>
          </a:xfr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r>
              <a:rPr lang="en-US">
                <a:latin typeface="Arial" charset="0"/>
                <a:ea typeface="ＭＳ Ｐゴシック" charset="0"/>
                <a:cs typeface="ＭＳ Ｐゴシック" charset="0"/>
              </a:rPr>
              <a:t>Gill Box Collar Installed</a:t>
            </a:r>
          </a:p>
        </p:txBody>
      </p:sp>
      <p:pic>
        <p:nvPicPr>
          <p:cNvPr id="172034" name="Content Placeholder 3" descr="Gill.Box.Collar.JPG"/>
          <p:cNvPicPr>
            <a:picLocks noGrp="1" noChangeAspect="1"/>
          </p:cNvPicPr>
          <p:nvPr>
            <p:ph idx="1"/>
          </p:nvPr>
        </p:nvPicPr>
        <p:blipFill>
          <a:blip r:embed="rId2">
            <a:extLst>
              <a:ext uri="{28A0092B-C50C-407E-A947-70E740481C1C}">
                <a14:useLocalDpi xmlns:a14="http://schemas.microsoft.com/office/drawing/2010/main" val="0"/>
              </a:ext>
            </a:extLst>
          </a:blip>
          <a:srcRect t="14706" b="14706"/>
          <a:stretch>
            <a:fillRect/>
          </a:stretch>
        </p:blip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r>
              <a:rPr lang="en-US" sz="1600">
                <a:solidFill>
                  <a:srgbClr val="FF0000"/>
                </a:solidFill>
                <a:latin typeface="Arial" charset="0"/>
                <a:ea typeface="ＭＳ Ｐゴシック" charset="0"/>
                <a:cs typeface="ＭＳ Ｐゴシック" charset="0"/>
              </a:rPr>
              <a:t>Coaching Concern:  </a:t>
            </a:r>
            <a:br>
              <a:rPr lang="en-US" sz="1600">
                <a:solidFill>
                  <a:srgbClr val="FF0000"/>
                </a:solidFill>
                <a:latin typeface="Arial" charset="0"/>
                <a:ea typeface="ＭＳ Ｐゴシック" charset="0"/>
                <a:cs typeface="ＭＳ Ｐゴシック" charset="0"/>
              </a:rPr>
            </a:br>
            <a:r>
              <a:rPr lang="en-US" sz="1600">
                <a:solidFill>
                  <a:srgbClr val="FF0000"/>
                </a:solidFill>
                <a:latin typeface="Arial" charset="0"/>
                <a:ea typeface="ＭＳ Ｐゴシック" charset="0"/>
                <a:cs typeface="ＭＳ Ｐゴシック" charset="0"/>
              </a:rPr>
              <a:t>Make sure the box collar is properly installed and has not moved</a:t>
            </a:r>
            <a:br>
              <a:rPr lang="en-US" sz="1600">
                <a:solidFill>
                  <a:srgbClr val="FF0000"/>
                </a:solidFill>
                <a:latin typeface="Arial" charset="0"/>
                <a:ea typeface="ＭＳ Ｐゴシック" charset="0"/>
                <a:cs typeface="ＭＳ Ｐゴシック" charset="0"/>
              </a:rPr>
            </a:br>
            <a:r>
              <a:rPr lang="en-US" sz="1600">
                <a:solidFill>
                  <a:srgbClr val="FF0000"/>
                </a:solidFill>
                <a:latin typeface="Arial" charset="0"/>
                <a:ea typeface="ＭＳ Ｐゴシック" charset="0"/>
                <a:cs typeface="ＭＳ Ｐゴシック" charset="0"/>
              </a:rPr>
              <a:t>a moved box collar could interfere with the proper bending and unbending of the pole</a:t>
            </a:r>
          </a:p>
        </p:txBody>
      </p:sp>
      <p:pic>
        <p:nvPicPr>
          <p:cNvPr id="4" name="Box.Collar.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981200"/>
            <a:ext cx="7315200" cy="4114800"/>
          </a:xfr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685800" y="457200"/>
            <a:ext cx="7772400" cy="1295400"/>
          </a:xfrm>
        </p:spPr>
        <p:txBody>
          <a:bodyPr/>
          <a:lstStyle/>
          <a:p>
            <a:pPr eaLnBrk="1" hangingPunct="1"/>
            <a:r>
              <a:rPr lang="en-US">
                <a:latin typeface="Arial" charset="0"/>
                <a:ea typeface="ＭＳ Ｐゴシック" charset="0"/>
                <a:cs typeface="ＭＳ Ｐゴシック" charset="0"/>
              </a:rPr>
              <a:t>Equipment Safety</a:t>
            </a:r>
          </a:p>
        </p:txBody>
      </p:sp>
      <p:sp>
        <p:nvSpPr>
          <p:cNvPr id="174082"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Standard Settings</a:t>
            </a:r>
          </a:p>
          <a:p>
            <a:pPr eaLnBrk="1" hangingPunct="1"/>
            <a:r>
              <a:rPr lang="en-US" sz="2000">
                <a:latin typeface="Arial" charset="0"/>
                <a:ea typeface="ＭＳ Ｐゴシック" charset="0"/>
                <a:cs typeface="ＭＳ Ｐゴシック" charset="0"/>
              </a:rPr>
              <a:t>			</a:t>
            </a:r>
          </a:p>
          <a:p>
            <a:pPr eaLnBrk="1" hangingPunct="1"/>
            <a:r>
              <a:rPr lang="en-US" sz="2000">
                <a:latin typeface="Arial" charset="0"/>
                <a:ea typeface="ＭＳ Ｐゴシック" charset="0"/>
                <a:cs typeface="ＭＳ Ｐゴシック" charset="0"/>
              </a:rPr>
              <a:t>- by rule- standards </a:t>
            </a:r>
          </a:p>
          <a:p>
            <a:pPr eaLnBrk="1" hangingPunct="1"/>
            <a:r>
              <a:rPr lang="en-US" sz="2000">
                <a:latin typeface="Arial" charset="0"/>
                <a:ea typeface="ＭＳ Ｐゴシック" charset="0"/>
                <a:cs typeface="ＭＳ Ｐゴシック" charset="0"/>
              </a:rPr>
              <a:t>are now from</a:t>
            </a:r>
          </a:p>
          <a:p>
            <a:pPr eaLnBrk="1" hangingPunct="1"/>
            <a:r>
              <a:rPr lang="en-US" sz="2000">
                <a:latin typeface="Arial" charset="0"/>
                <a:ea typeface="ＭＳ Ｐゴシック" charset="0"/>
                <a:cs typeface="ＭＳ Ｐゴシック" charset="0"/>
              </a:rPr>
              <a:t> 18</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to  31.5</a:t>
            </a:r>
            <a:r>
              <a:rPr lang="ja-JP" altLang="en-US" sz="2000">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(45 to 80 cm)</a:t>
            </a:r>
          </a:p>
          <a:p>
            <a:pPr eaLnBrk="1" hangingPunct="1"/>
            <a:r>
              <a:rPr lang="en-US" sz="2000">
                <a:solidFill>
                  <a:srgbClr val="FF090F"/>
                </a:solidFill>
                <a:latin typeface="Arial" charset="0"/>
                <a:ea typeface="ＭＳ Ｐゴシック" charset="0"/>
                <a:cs typeface="ＭＳ Ｐゴシック" charset="0"/>
              </a:rPr>
              <a:t>(</a:t>
            </a:r>
            <a:r>
              <a:rPr lang="en-US" sz="2000" i="1">
                <a:solidFill>
                  <a:srgbClr val="FF090F"/>
                </a:solidFill>
                <a:latin typeface="Arial" charset="0"/>
                <a:ea typeface="ＭＳ Ｐゴシック" charset="0"/>
                <a:cs typeface="ＭＳ Ｐゴシック" charset="0"/>
              </a:rPr>
              <a:t>new since 2013)</a:t>
            </a:r>
            <a:endParaRPr lang="en-US" sz="2000">
              <a:solidFill>
                <a:srgbClr val="FF090F"/>
              </a:solidFill>
              <a:latin typeface="Arial" charset="0"/>
              <a:ea typeface="ＭＳ Ｐゴシック" charset="0"/>
              <a:cs typeface="ＭＳ Ｐゴシック" charset="0"/>
            </a:endParaRPr>
          </a:p>
          <a:p>
            <a:pPr eaLnBrk="1" hangingPunct="1"/>
            <a:endParaRPr lang="en-US" sz="2000">
              <a:latin typeface="Arial" charset="0"/>
              <a:ea typeface="ＭＳ Ｐゴシック" charset="0"/>
              <a:cs typeface="ＭＳ Ｐゴシック" charset="0"/>
            </a:endParaRPr>
          </a:p>
        </p:txBody>
      </p:sp>
      <p:pic>
        <p:nvPicPr>
          <p:cNvPr id="174083" name="Picture 4" descr="crossbar setting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715000" cy="5275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H="1">
            <a:off x="5943600" y="6096000"/>
            <a:ext cx="457200" cy="228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H="1">
            <a:off x="5943600" y="6019800"/>
            <a:ext cx="457200" cy="304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flipH="1">
            <a:off x="6019800" y="5791200"/>
            <a:ext cx="457200" cy="457200"/>
          </a:xfrm>
          <a:prstGeom prst="line">
            <a:avLst/>
          </a:prstGeom>
          <a:solidFill>
            <a:schemeClr val="accent1"/>
          </a:solidFill>
          <a:ln w="38100" cap="flat" cmpd="sng" algn="ctr">
            <a:solidFill>
              <a:srgbClr val="FF250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6096000" y="5791200"/>
            <a:ext cx="304800" cy="457200"/>
          </a:xfrm>
          <a:prstGeom prst="line">
            <a:avLst/>
          </a:prstGeom>
          <a:solidFill>
            <a:schemeClr val="accent1"/>
          </a:solidFill>
          <a:ln w="28575" cap="flat" cmpd="sng" algn="ctr">
            <a:solidFill>
              <a:srgbClr val="FF250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76130" name="Rectangle 3"/>
          <p:cNvSpPr>
            <a:spLocks noGrp="1" noChangeArrowheads="1"/>
          </p:cNvSpPr>
          <p:nvPr>
            <p:ph type="body" idx="1"/>
          </p:nvPr>
        </p:nvSpPr>
        <p:spPr/>
        <p:txBody>
          <a:bodyPr/>
          <a:lstStyle/>
          <a:p>
            <a:pPr eaLnBrk="1" hangingPunct="1">
              <a:buFontTx/>
              <a:buNone/>
            </a:pPr>
            <a:r>
              <a:rPr lang="en-US" sz="2000">
                <a:latin typeface="Arial" charset="0"/>
                <a:ea typeface="ＭＳ Ｐゴシック" charset="0"/>
                <a:cs typeface="ＭＳ Ｐゴシック" charset="0"/>
              </a:rPr>
              <a:t>Standards</a:t>
            </a:r>
          </a:p>
          <a:p>
            <a:pPr eaLnBrk="1" hangingPunct="1">
              <a:buFontTx/>
              <a:buNone/>
            </a:pPr>
            <a:r>
              <a:rPr lang="en-US" sz="2000">
                <a:latin typeface="Arial" charset="0"/>
                <a:ea typeface="ＭＳ Ｐゴシック" charset="0"/>
                <a:cs typeface="ＭＳ Ｐゴシック" charset="0"/>
              </a:rPr>
              <a:t>must be </a:t>
            </a:r>
          </a:p>
          <a:p>
            <a:pPr eaLnBrk="1" hangingPunct="1">
              <a:buFontTx/>
              <a:buNone/>
            </a:pPr>
            <a:r>
              <a:rPr lang="en-US" sz="2000">
                <a:latin typeface="Arial" charset="0"/>
                <a:ea typeface="ＭＳ Ｐゴシック" charset="0"/>
                <a:cs typeface="ＭＳ Ｐゴシック" charset="0"/>
              </a:rPr>
              <a:t>anchored and</a:t>
            </a:r>
          </a:p>
          <a:p>
            <a:pPr eaLnBrk="1" hangingPunct="1">
              <a:buFontTx/>
              <a:buNone/>
            </a:pPr>
            <a:r>
              <a:rPr lang="en-US" sz="2000">
                <a:latin typeface="Arial" charset="0"/>
                <a:ea typeface="ＭＳ Ｐゴシック" charset="0"/>
                <a:cs typeface="ＭＳ Ｐゴシック" charset="0"/>
              </a:rPr>
              <a:t> padded (no</a:t>
            </a:r>
          </a:p>
          <a:p>
            <a:pPr eaLnBrk="1" hangingPunct="1">
              <a:buFontTx/>
              <a:buNone/>
            </a:pPr>
            <a:r>
              <a:rPr lang="en-US" sz="2000">
                <a:latin typeface="Arial" charset="0"/>
                <a:ea typeface="ＭＳ Ｐゴシック" charset="0"/>
                <a:cs typeface="ＭＳ Ｐゴシック" charset="0"/>
              </a:rPr>
              <a:t>Exposed hard</a:t>
            </a:r>
          </a:p>
          <a:p>
            <a:pPr eaLnBrk="1" hangingPunct="1">
              <a:buFontTx/>
              <a:buNone/>
            </a:pPr>
            <a:r>
              <a:rPr lang="en-US" sz="2000">
                <a:latin typeface="Arial" charset="0"/>
                <a:ea typeface="ＭＳ Ｐゴシック" charset="0"/>
                <a:cs typeface="ＭＳ Ｐゴシック" charset="0"/>
              </a:rPr>
              <a:t>Surfaces)</a:t>
            </a:r>
          </a:p>
          <a:p>
            <a:pPr eaLnBrk="1" hangingPunct="1">
              <a:buFontTx/>
              <a:buNone/>
            </a:pPr>
            <a:endParaRPr lang="en-US">
              <a:latin typeface="Arial" charset="0"/>
              <a:ea typeface="ＭＳ Ｐゴシック" charset="0"/>
              <a:cs typeface="ＭＳ Ｐゴシック" charset="0"/>
            </a:endParaRPr>
          </a:p>
        </p:txBody>
      </p:sp>
      <p:pic>
        <p:nvPicPr>
          <p:cNvPr id="176131" name="Picture 4" descr=" concr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00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78178"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Pit Inspection</a:t>
            </a:r>
          </a:p>
          <a:p>
            <a:pPr eaLnBrk="1" hangingPunct="1"/>
            <a:r>
              <a:rPr lang="en-US" sz="2400">
                <a:latin typeface="Arial" charset="0"/>
                <a:ea typeface="ＭＳ Ｐゴシック" charset="0"/>
                <a:cs typeface="ＭＳ Ｐゴシック" charset="0"/>
              </a:rPr>
              <a:t>- are their holes in the pit - areas where vaulters will </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go through</a:t>
            </a:r>
            <a:r>
              <a:rPr lang="ja-JP" altLang="en-US" sz="2400">
                <a:latin typeface="Arial" charset="0"/>
                <a:ea typeface="ＭＳ Ｐゴシック" charset="0"/>
                <a:cs typeface="ＭＳ Ｐゴシック" charset="0"/>
              </a:rPr>
              <a:t>”</a:t>
            </a:r>
            <a:endParaRPr lang="en-US" altLang="ja-JP" sz="24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 is the foam intact and will the cover allow for a vaulter to walk/run on it</a:t>
            </a:r>
          </a:p>
          <a:p>
            <a:pPr eaLnBrk="1" hangingPunct="1"/>
            <a:r>
              <a:rPr lang="en-US" sz="2400">
                <a:latin typeface="Arial" charset="0"/>
                <a:ea typeface="ＭＳ Ｐゴシック" charset="0"/>
                <a:cs typeface="ＭＳ Ｐゴシック" charset="0"/>
              </a:rPr>
              <a:t>- are all hardened areas around the pit covered</a:t>
            </a:r>
          </a:p>
          <a:p>
            <a:pPr eaLnBrk="1" hangingPunct="1"/>
            <a:r>
              <a:rPr lang="en-US" sz="2400">
                <a:latin typeface="Arial" charset="0"/>
                <a:ea typeface="ＭＳ Ｐゴシック" charset="0"/>
                <a:cs typeface="ＭＳ Ｐゴシック" charset="0"/>
              </a:rPr>
              <a:t>- are all dangers removed from the pit (pallets, cinder blocks, hurdles)</a:t>
            </a:r>
          </a:p>
          <a:p>
            <a:pPr eaLnBrk="1" hangingPunct="1">
              <a:buFontTx/>
              <a:buNone/>
            </a:pPr>
            <a:endParaRPr lang="en-US" sz="24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p:txBody>
          <a:bodyPr/>
          <a:lstStyle/>
          <a:p>
            <a:pPr eaLnBrk="1" hangingPunct="1"/>
            <a:r>
              <a:rPr lang="en-US">
                <a:solidFill>
                  <a:schemeClr val="folHlink"/>
                </a:solidFill>
                <a:latin typeface="Arial" charset="0"/>
                <a:ea typeface="ＭＳ Ｐゴシック" charset="0"/>
                <a:cs typeface="ＭＳ Ｐゴシック" charset="0"/>
              </a:rPr>
              <a:t>WARNING!!!</a:t>
            </a:r>
            <a:r>
              <a:rPr lang="en-US">
                <a:latin typeface="Arial" charset="0"/>
                <a:ea typeface="ＭＳ Ｐゴシック" charset="0"/>
                <a:cs typeface="ＭＳ Ｐゴシック" charset="0"/>
              </a:rPr>
              <a:t>	</a:t>
            </a:r>
          </a:p>
        </p:txBody>
      </p:sp>
      <p:sp>
        <p:nvSpPr>
          <p:cNvPr id="180226" name="Rectangle 3"/>
          <p:cNvSpPr>
            <a:spLocks noGrp="1" noChangeArrowheads="1"/>
          </p:cNvSpPr>
          <p:nvPr>
            <p:ph type="body" idx="1"/>
          </p:nvPr>
        </p:nvSpPr>
        <p:spPr/>
        <p:txBody>
          <a:bodyPr/>
          <a:lstStyle/>
          <a:p>
            <a:pPr algn="ctr" eaLnBrk="1" hangingPunct="1"/>
            <a:r>
              <a:rPr lang="en-US">
                <a:solidFill>
                  <a:srgbClr val="FF2503"/>
                </a:solidFill>
                <a:latin typeface="Arial" charset="0"/>
                <a:ea typeface="ＭＳ Ｐゴシック" charset="0"/>
                <a:cs typeface="ＭＳ Ｐゴシック" charset="0"/>
              </a:rPr>
              <a:t>MOST  RECENT FATAL INJURIES HAVE OCCURRED FROM VAULTERS EITHER MISSING THE PIT AND HITTING HARD SURFACES - OR ROLLING OFF OF THE PIT ONTO HARD SURFACES -- </a:t>
            </a:r>
            <a:r>
              <a:rPr lang="en-US" u="sng">
                <a:solidFill>
                  <a:srgbClr val="FF2503"/>
                </a:solidFill>
                <a:latin typeface="Arial" charset="0"/>
                <a:ea typeface="ＭＳ Ｐゴシック" charset="0"/>
                <a:cs typeface="ＭＳ Ｐゴシック" charset="0"/>
              </a:rPr>
              <a:t>YOU</a:t>
            </a:r>
            <a:r>
              <a:rPr lang="en-US">
                <a:solidFill>
                  <a:srgbClr val="FF2503"/>
                </a:solidFill>
                <a:latin typeface="Arial" charset="0"/>
                <a:ea typeface="ＭＳ Ｐゴシック" charset="0"/>
                <a:cs typeface="ＭＳ Ｐゴシック" charset="0"/>
              </a:rPr>
              <a:t> CAN PREVENT THIS FROM HAPPENING</a:t>
            </a:r>
          </a:p>
          <a:p>
            <a:pPr algn="ctr" eaLnBrk="1" hangingPunct="1"/>
            <a:endParaRPr lang="en-US">
              <a:solidFill>
                <a:srgbClr val="FF2503"/>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p:txBody>
          <a:bodyPr/>
          <a:lstStyle/>
          <a:p>
            <a:r>
              <a:rPr lang="en-US">
                <a:latin typeface="Arial" charset="0"/>
                <a:ea typeface="ＭＳ Ｐゴシック" charset="0"/>
                <a:cs typeface="ＭＳ Ｐゴシック" charset="0"/>
              </a:rPr>
              <a:t>Grip Range – UCS Poles</a:t>
            </a:r>
            <a:br>
              <a:rPr lang="en-US">
                <a:latin typeface="Arial" charset="0"/>
                <a:ea typeface="ＭＳ Ｐゴシック" charset="0"/>
                <a:cs typeface="ＭＳ Ｐゴシック" charset="0"/>
              </a:rPr>
            </a:br>
            <a:endParaRPr lang="en-US">
              <a:solidFill>
                <a:schemeClr val="tx1"/>
              </a:solidFill>
              <a:latin typeface="Arial" charset="0"/>
              <a:ea typeface="ＭＳ Ｐゴシック" charset="0"/>
              <a:cs typeface="ＭＳ Ｐゴシック" charset="0"/>
            </a:endParaRPr>
          </a:p>
        </p:txBody>
      </p:sp>
      <p:pic>
        <p:nvPicPr>
          <p:cNvPr id="134146" name="Picture 4" descr="tape on handhol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532" t="34491" r="11670" b="34148"/>
          <a:stretch>
            <a:fillRect/>
          </a:stretch>
        </p:blipFill>
        <p:spPr>
          <a:xfrm>
            <a:off x="0" y="2347913"/>
            <a:ext cx="9144000"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flipV="1">
            <a:off x="7162800" y="2667000"/>
            <a:ext cx="0" cy="685800"/>
          </a:xfrm>
          <a:prstGeom prst="line">
            <a:avLst/>
          </a:prstGeom>
          <a:ln>
            <a:solidFill>
              <a:srgbClr val="FF0000"/>
            </a:solidFill>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bwMode="auto">
          <a:xfrm flipH="1">
            <a:off x="4572000" y="2667000"/>
            <a:ext cx="25908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4572000" y="2667000"/>
            <a:ext cx="0" cy="7620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4150" name="TextBox 12"/>
          <p:cNvSpPr txBox="1">
            <a:spLocks noChangeArrowheads="1"/>
          </p:cNvSpPr>
          <p:nvPr/>
        </p:nvSpPr>
        <p:spPr bwMode="auto">
          <a:xfrm>
            <a:off x="7546975" y="2662238"/>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6” from top</a:t>
            </a:r>
          </a:p>
        </p:txBody>
      </p:sp>
      <p:cxnSp>
        <p:nvCxnSpPr>
          <p:cNvPr id="15" name="Straight Arrow Connector 14"/>
          <p:cNvCxnSpPr/>
          <p:nvPr/>
        </p:nvCxnSpPr>
        <p:spPr bwMode="auto">
          <a:xfrm flipH="1">
            <a:off x="7467600" y="2971800"/>
            <a:ext cx="1524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4152" name="TextBox 15"/>
          <p:cNvSpPr txBox="1">
            <a:spLocks noChangeArrowheads="1"/>
          </p:cNvSpPr>
          <p:nvPr/>
        </p:nvSpPr>
        <p:spPr bwMode="auto">
          <a:xfrm>
            <a:off x="4495800" y="2862263"/>
            <a:ext cx="236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Top hand from  6” to 18”</a:t>
            </a:r>
          </a:p>
        </p:txBody>
      </p:sp>
      <p:sp>
        <p:nvSpPr>
          <p:cNvPr id="134153" name="TextBox 17"/>
          <p:cNvSpPr txBox="1">
            <a:spLocks noChangeArrowheads="1"/>
          </p:cNvSpPr>
          <p:nvPr/>
        </p:nvSpPr>
        <p:spPr bwMode="auto">
          <a:xfrm>
            <a:off x="7258050" y="3962400"/>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Note:  a $$ bill is 6”</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82274"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It</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s a nice pit - but </a:t>
            </a:r>
          </a:p>
          <a:p>
            <a:pPr eaLnBrk="1" hangingPunct="1"/>
            <a:r>
              <a:rPr lang="en-US" sz="2000">
                <a:latin typeface="Arial" charset="0"/>
                <a:ea typeface="ＭＳ Ｐゴシック" charset="0"/>
                <a:cs typeface="ＭＳ Ｐゴシック" charset="0"/>
              </a:rPr>
              <a:t>There</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s asphalt all</a:t>
            </a:r>
          </a:p>
          <a:p>
            <a:pPr eaLnBrk="1" hangingPunct="1"/>
            <a:r>
              <a:rPr lang="en-US" sz="2000">
                <a:latin typeface="Arial" charset="0"/>
                <a:ea typeface="ＭＳ Ｐゴシック" charset="0"/>
                <a:cs typeface="ＭＳ Ｐゴシック" charset="0"/>
              </a:rPr>
              <a:t>Around where the</a:t>
            </a:r>
          </a:p>
          <a:p>
            <a:pPr eaLnBrk="1" hangingPunct="1"/>
            <a:r>
              <a:rPr lang="en-US" sz="2000">
                <a:latin typeface="Arial" charset="0"/>
                <a:ea typeface="ＭＳ Ｐゴシック" charset="0"/>
                <a:cs typeface="ＭＳ Ｐゴシック" charset="0"/>
              </a:rPr>
              <a:t>Vaulter might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abort</a:t>
            </a:r>
            <a:r>
              <a:rPr lang="ja-JP" altLang="en-US" sz="2000">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And land.  That needs</a:t>
            </a:r>
          </a:p>
          <a:p>
            <a:pPr eaLnBrk="1" hangingPunct="1"/>
            <a:r>
              <a:rPr lang="en-US" sz="2000">
                <a:latin typeface="Arial" charset="0"/>
                <a:ea typeface="ＭＳ Ｐゴシック" charset="0"/>
                <a:cs typeface="ＭＳ Ｐゴシック" charset="0"/>
              </a:rPr>
              <a:t>To be padded</a:t>
            </a:r>
          </a:p>
        </p:txBody>
      </p:sp>
      <p:pic>
        <p:nvPicPr>
          <p:cNvPr id="182275" name="Picture 4" descr="Uncovered Asph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8432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84323" name="Picture 4" descr="good pit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r>
              <a:rPr lang="en-US">
                <a:latin typeface="Arial" charset="0"/>
                <a:ea typeface="ＭＳ Ｐゴシック" charset="0"/>
                <a:cs typeface="ＭＳ Ｐゴシック" charset="0"/>
              </a:rPr>
              <a:t>Bad Pit – Vaulted at Districts!!</a:t>
            </a:r>
          </a:p>
        </p:txBody>
      </p:sp>
      <p:pic>
        <p:nvPicPr>
          <p:cNvPr id="186370" name="Picture 4" descr="Regional PV Pic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3211" b="33211"/>
          <a:stretch>
            <a:fillRect/>
          </a:stretch>
        </p:blipFill>
        <p:spPr>
          <a:xfrm>
            <a:off x="609600" y="18288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	</a:t>
            </a:r>
          </a:p>
        </p:txBody>
      </p:sp>
      <p:sp>
        <p:nvSpPr>
          <p:cNvPr id="187394"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Runway Environment</a:t>
            </a:r>
          </a:p>
          <a:p>
            <a:pPr eaLnBrk="1" hangingPunct="1"/>
            <a:r>
              <a:rPr lang="en-US" sz="2000">
                <a:latin typeface="Arial" charset="0"/>
                <a:ea typeface="ＭＳ Ｐゴシック" charset="0"/>
                <a:cs typeface="ＭＳ Ｐゴシック" charset="0"/>
              </a:rPr>
              <a:t>	- is the runway intact (no holes) and appropriately marked</a:t>
            </a:r>
          </a:p>
          <a:p>
            <a:pPr eaLnBrk="1" hangingPunct="1"/>
            <a:r>
              <a:rPr lang="en-US" sz="2000">
                <a:latin typeface="Arial" charset="0"/>
                <a:ea typeface="ＭＳ Ｐゴシック" charset="0"/>
                <a:cs typeface="ＭＳ Ｐゴシック" charset="0"/>
              </a:rPr>
              <a:t>	- are marks placed on the runway safe from being </a:t>
            </a:r>
          </a:p>
          <a:p>
            <a:pPr eaLnBrk="1" hangingPunct="1"/>
            <a:r>
              <a:rPr lang="en-US" sz="2000">
                <a:latin typeface="Arial" charset="0"/>
                <a:ea typeface="ＭＳ Ｐゴシック" charset="0"/>
                <a:cs typeface="ＭＳ Ｐゴシック" charset="0"/>
              </a:rPr>
              <a:t>          moved/removed</a:t>
            </a:r>
          </a:p>
          <a:p>
            <a:pPr eaLnBrk="1" hangingPunct="1"/>
            <a:r>
              <a:rPr lang="en-US" sz="2000">
                <a:latin typeface="Arial" charset="0"/>
                <a:ea typeface="ＭＳ Ｐゴシック" charset="0"/>
                <a:cs typeface="ＭＳ Ｐゴシック" charset="0"/>
              </a:rPr>
              <a:t>	- are there likely to be people walking/running across the </a:t>
            </a:r>
          </a:p>
          <a:p>
            <a:pPr eaLnBrk="1" hangingPunct="1"/>
            <a:r>
              <a:rPr lang="en-US" sz="2000">
                <a:latin typeface="Arial" charset="0"/>
                <a:ea typeface="ＭＳ Ｐゴシック" charset="0"/>
                <a:cs typeface="ＭＳ Ｐゴシック" charset="0"/>
              </a:rPr>
              <a:t>          runway </a:t>
            </a:r>
          </a:p>
          <a:p>
            <a:pPr eaLnBrk="1" hangingPunct="1"/>
            <a:r>
              <a:rPr lang="en-US" sz="2000">
                <a:latin typeface="Arial" charset="0"/>
                <a:ea typeface="ＭＳ Ｐゴシック" charset="0"/>
                <a:cs typeface="ＭＳ Ｐゴシック" charset="0"/>
              </a:rPr>
              <a:t>	- is the runway secured in such a way as to make it safe		</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89442"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Vaulter attitude</a:t>
            </a:r>
          </a:p>
          <a:p>
            <a:pPr eaLnBrk="1" hangingPunct="1"/>
            <a:r>
              <a:rPr lang="en-US" sz="2000">
                <a:latin typeface="Arial" charset="0"/>
                <a:ea typeface="ＭＳ Ｐゴシック" charset="0"/>
                <a:cs typeface="ＭＳ Ｐゴシック" charset="0"/>
              </a:rPr>
              <a:t>	- are vaulters prepared to make safe vaults through:</a:t>
            </a:r>
          </a:p>
          <a:p>
            <a:pPr eaLnBrk="1" hangingPunct="1"/>
            <a:r>
              <a:rPr lang="en-US" sz="2000">
                <a:latin typeface="Arial" charset="0"/>
                <a:ea typeface="ＭＳ Ｐゴシック" charset="0"/>
                <a:cs typeface="ＭＳ Ｐゴシック" charset="0"/>
              </a:rPr>
              <a:t>		- appropriate training</a:t>
            </a:r>
          </a:p>
          <a:p>
            <a:pPr eaLnBrk="1" hangingPunct="1"/>
            <a:r>
              <a:rPr lang="en-US" sz="2000">
                <a:latin typeface="Arial" charset="0"/>
                <a:ea typeface="ＭＳ Ｐゴシック" charset="0"/>
                <a:cs typeface="ＭＳ Ｐゴシック" charset="0"/>
              </a:rPr>
              <a:t>		- attitude toward consistency and safety</a:t>
            </a:r>
          </a:p>
          <a:p>
            <a:pPr eaLnBrk="1" hangingPunct="1"/>
            <a:r>
              <a:rPr lang="en-US" sz="2000">
                <a:latin typeface="Arial" charset="0"/>
                <a:ea typeface="ＭＳ Ｐゴシック" charset="0"/>
                <a:cs typeface="ＭＳ Ｐゴシック" charset="0"/>
              </a:rPr>
              <a:t>		- no kamikaze vaulters</a:t>
            </a:r>
          </a:p>
          <a:p>
            <a:pPr eaLnBrk="1" hangingPunct="1"/>
            <a:r>
              <a:rPr lang="en-US" sz="2000">
                <a:latin typeface="Arial" charset="0"/>
                <a:ea typeface="ＭＳ Ｐゴシック" charset="0"/>
                <a:cs typeface="ＭＳ Ｐゴシック" charset="0"/>
              </a:rPr>
              <a:t>- are vaulters willing to accept coaching and make appropriate  </a:t>
            </a:r>
          </a:p>
          <a:p>
            <a:pPr eaLnBrk="1" hangingPunct="1"/>
            <a:r>
              <a:rPr lang="en-US" sz="2000">
                <a:latin typeface="Arial" charset="0"/>
                <a:ea typeface="ＭＳ Ｐゴシック" charset="0"/>
                <a:cs typeface="ＭＳ Ｐゴシック" charset="0"/>
              </a:rPr>
              <a:t>  changes during competition</a:t>
            </a:r>
          </a:p>
          <a:p>
            <a:pPr eaLnBrk="1" hangingPunct="1"/>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are vaulters using appropriate and legal poles</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91490"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pole conditions</a:t>
            </a:r>
          </a:p>
          <a:p>
            <a:pPr eaLnBrk="1" hangingPunct="1"/>
            <a:r>
              <a:rPr lang="en-US" sz="2000">
                <a:latin typeface="Arial" charset="0"/>
                <a:ea typeface="ＭＳ Ｐゴシック" charset="0"/>
                <a:cs typeface="ＭＳ Ｐゴシック" charset="0"/>
              </a:rPr>
              <a:t>	- have poles been inspected for legality and safety</a:t>
            </a:r>
          </a:p>
          <a:p>
            <a:pPr eaLnBrk="1" hangingPunct="1"/>
            <a:r>
              <a:rPr lang="en-US" sz="2000">
                <a:latin typeface="Arial" charset="0"/>
                <a:ea typeface="ＭＳ Ｐゴシック" charset="0"/>
                <a:cs typeface="ＭＳ Ｐゴシック" charset="0"/>
              </a:rPr>
              <a:t>	- are pole clearly marked to avoid confusion</a:t>
            </a:r>
          </a:p>
          <a:p>
            <a:pPr eaLnBrk="1" hangingPunct="1"/>
            <a:r>
              <a:rPr lang="en-US" sz="2000">
                <a:latin typeface="Arial" charset="0"/>
                <a:ea typeface="ＭＳ Ｐゴシック" charset="0"/>
                <a:cs typeface="ＭＳ Ｐゴシック" charset="0"/>
              </a:rPr>
              <a:t>	- have poles been checked for cracks and bruises</a:t>
            </a:r>
          </a:p>
          <a:p>
            <a:pPr eaLnBrk="1" hangingPunct="1"/>
            <a:r>
              <a:rPr lang="en-US" sz="2000">
                <a:latin typeface="Arial" charset="0"/>
                <a:ea typeface="ＭＳ Ｐゴシック" charset="0"/>
                <a:cs typeface="ＭＳ Ｐゴシック" charset="0"/>
              </a:rPr>
              <a:t>	- are butt plugs in acceptable condition</a:t>
            </a:r>
          </a:p>
          <a:p>
            <a:pPr eaLnBrk="1" hangingPunct="1"/>
            <a:r>
              <a:rPr lang="en-US" sz="2000">
                <a:latin typeface="Arial" charset="0"/>
                <a:ea typeface="ＭＳ Ｐゴシック" charset="0"/>
                <a:cs typeface="ＭＳ Ｐゴシック" charset="0"/>
              </a:rPr>
              <a:t>	- are poles stored in such a way as to avoid scratches and</a:t>
            </a:r>
          </a:p>
          <a:p>
            <a:pPr eaLnBrk="1" hangingPunct="1"/>
            <a:r>
              <a:rPr lang="en-US" sz="2000">
                <a:latin typeface="Arial" charset="0"/>
                <a:ea typeface="ＭＳ Ｐゴシック" charset="0"/>
                <a:cs typeface="ＭＳ Ｐゴシック" charset="0"/>
              </a:rPr>
              <a:t>         crushes</a:t>
            </a:r>
          </a:p>
          <a:p>
            <a:pPr eaLnBrk="1" hangingPunct="1"/>
            <a:r>
              <a:rPr lang="en-US" sz="2000">
                <a:latin typeface="Arial" charset="0"/>
                <a:ea typeface="ＭＳ Ｐゴシック" charset="0"/>
                <a:cs typeface="ＭＳ Ｐゴシック" charset="0"/>
              </a:rPr>
              <a:t>	- are poles kept dry and secure at meet</a:t>
            </a:r>
          </a:p>
          <a:p>
            <a:pPr eaLnBrk="1" hangingPunct="1"/>
            <a:r>
              <a:rPr lang="en-US" sz="2000">
                <a:latin typeface="Arial" charset="0"/>
                <a:ea typeface="ＭＳ Ｐゴシック" charset="0"/>
                <a:cs typeface="ＭＳ Ｐゴシック" charset="0"/>
              </a:rPr>
              <a:t>	- are vaulters gripping poles in a safe manner</a:t>
            </a:r>
          </a:p>
          <a:p>
            <a:pPr eaLnBrk="1" hangingPunct="1"/>
            <a:endParaRPr lang="en-US" sz="2000">
              <a:latin typeface="Arial" charset="0"/>
              <a:ea typeface="ＭＳ Ｐゴシック" charset="0"/>
              <a:cs typeface="ＭＳ Ｐゴシック" charset="0"/>
            </a:endParaRP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Equipment Safety	</a:t>
            </a:r>
          </a:p>
        </p:txBody>
      </p:sp>
      <p:sp>
        <p:nvSpPr>
          <p:cNvPr id="193538" name="Rectangle 3"/>
          <p:cNvSpPr>
            <a:spLocks noGrp="1" noChangeArrowheads="1"/>
          </p:cNvSpPr>
          <p:nvPr>
            <p:ph type="body" idx="1"/>
          </p:nvPr>
        </p:nvSpPr>
        <p:spPr>
          <a:xfrm>
            <a:off x="685800" y="990600"/>
            <a:ext cx="8153400" cy="4953000"/>
          </a:xfrm>
        </p:spPr>
        <p:txBody>
          <a:bodyPr/>
          <a:lstStyle/>
          <a:p>
            <a:pPr eaLnBrk="1" hangingPunct="1"/>
            <a:r>
              <a:rPr lang="en-US">
                <a:latin typeface="Arial" charset="0"/>
                <a:ea typeface="ＭＳ Ｐゴシック" charset="0"/>
                <a:cs typeface="ＭＳ Ｐゴシック" charset="0"/>
              </a:rPr>
              <a:t>Helmets?????        New Box Collars???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Soft Boxes???     Landing Zone Rules??</a:t>
            </a:r>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29321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3540" name="Picture 1" descr="720_SafetyMax_Vault_Box_Inse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1676400"/>
            <a:ext cx="3365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2" descr="Unknown.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4660900"/>
            <a:ext cx="2857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2" name="Picture 3" descr="Unknown-1.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495800"/>
            <a:ext cx="2743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Equipment Safety</a:t>
            </a:r>
          </a:p>
        </p:txBody>
      </p:sp>
      <p:sp>
        <p:nvSpPr>
          <p:cNvPr id="195586" name="Rectangle 3"/>
          <p:cNvSpPr>
            <a:spLocks noGrp="1" noChangeArrowheads="1"/>
          </p:cNvSpPr>
          <p:nvPr>
            <p:ph type="body" idx="1"/>
          </p:nvPr>
        </p:nvSpPr>
        <p:spPr/>
        <p:txBody>
          <a:bodyPr/>
          <a:lstStyle/>
          <a:p>
            <a:pPr marL="0" indent="0" eaLnBrk="1" hangingPunct="1">
              <a:buFontTx/>
              <a:buNone/>
            </a:pPr>
            <a:r>
              <a:rPr lang="en-US" sz="2000">
                <a:latin typeface="Arial" charset="0"/>
                <a:ea typeface="ＭＳ Ｐゴシック" charset="0"/>
                <a:cs typeface="ＭＳ Ｐゴシック" charset="0"/>
              </a:rPr>
              <a:t>Lots of ways to try to get kids to “land in the big black and gold thing”</a:t>
            </a:r>
          </a:p>
          <a:p>
            <a:pPr marL="0" indent="0" eaLnBrk="1" hangingPunct="1">
              <a:buFontTx/>
              <a:buNone/>
            </a:pPr>
            <a:r>
              <a:rPr lang="en-US" sz="2000">
                <a:latin typeface="Arial" charset="0"/>
                <a:ea typeface="ＭＳ Ｐゴシック" charset="0"/>
                <a:cs typeface="ＭＳ Ｐゴシック" charset="0"/>
              </a:rPr>
              <a:t>    (</a:t>
            </a:r>
            <a:r>
              <a:rPr lang="en-US" sz="2000" i="1">
                <a:latin typeface="Arial" charset="0"/>
                <a:ea typeface="ＭＳ Ｐゴシック" charset="0"/>
                <a:cs typeface="ＭＳ Ｐゴシック" charset="0"/>
              </a:rPr>
              <a:t>the first rule of “Watkins Pole Vaulters”)</a:t>
            </a:r>
          </a:p>
          <a:p>
            <a:pPr marL="0" indent="0" eaLnBrk="1" hangingPunct="1">
              <a:buFontTx/>
              <a:buNone/>
            </a:pPr>
            <a:endParaRPr lang="en-US" sz="2000">
              <a:latin typeface="Arial" charset="0"/>
              <a:ea typeface="ＭＳ Ｐゴシック" charset="0"/>
              <a:cs typeface="ＭＳ Ｐゴシック" charset="0"/>
            </a:endParaRPr>
          </a:p>
          <a:p>
            <a:pPr marL="0" indent="0" eaLnBrk="1" hangingPunct="1">
              <a:buFontTx/>
              <a:buNone/>
            </a:pPr>
            <a:r>
              <a:rPr lang="en-US" sz="2000">
                <a:latin typeface="Arial" charset="0"/>
                <a:ea typeface="ＭＳ Ｐゴシック" charset="0"/>
                <a:cs typeface="ＭＳ Ｐゴシック" charset="0"/>
              </a:rPr>
              <a:t>Problem – will the added expense cause </a:t>
            </a:r>
          </a:p>
          <a:p>
            <a:pPr marL="0" indent="0" eaLnBrk="1" hangingPunct="1">
              <a:buFontTx/>
              <a:buNone/>
            </a:pPr>
            <a:r>
              <a:rPr lang="en-US" sz="2000">
                <a:latin typeface="Arial" charset="0"/>
                <a:ea typeface="ＭＳ Ｐゴシック" charset="0"/>
                <a:cs typeface="ＭＳ Ｐゴシック" charset="0"/>
              </a:rPr>
              <a:t>Schools to simply stop vaulting?</a:t>
            </a:r>
          </a:p>
          <a:p>
            <a:pPr marL="0" indent="0" eaLnBrk="1" hangingPunct="1">
              <a:buFontTx/>
              <a:buNone/>
            </a:pPr>
            <a:endParaRPr lang="en-US" sz="2000">
              <a:latin typeface="Arial" charset="0"/>
              <a:ea typeface="ＭＳ Ｐゴシック" charset="0"/>
              <a:cs typeface="ＭＳ Ｐゴシック" charset="0"/>
            </a:endParaRPr>
          </a:p>
          <a:p>
            <a:pPr marL="0" indent="0" eaLnBrk="1" hangingPunct="1">
              <a:buFontTx/>
              <a:buNone/>
            </a:pPr>
            <a:r>
              <a:rPr lang="en-US" sz="2000">
                <a:latin typeface="Arial" charset="0"/>
                <a:ea typeface="ＭＳ Ｐゴシック" charset="0"/>
                <a:cs typeface="ＭＳ Ｐゴシック" charset="0"/>
              </a:rPr>
              <a:t>In the end the biggest safety factor is:</a:t>
            </a:r>
          </a:p>
        </p:txBody>
      </p:sp>
      <p:pic>
        <p:nvPicPr>
          <p:cNvPr id="195587" name="Picture 1" descr="IMG_18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38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7620000" cy="5867400"/>
          </a:xfrm>
          <a:effectLst>
            <a:reflection blurRad="6350" stA="52000" endA="300" endPos="35000" dir="5400000" sy="-100000" algn="bl" rotWithShape="0"/>
          </a:effectLst>
          <a:extLst/>
        </p:spPr>
        <p:txBody>
          <a:bodyPr/>
          <a:lstStyle/>
          <a:p>
            <a:pPr marL="2743200" lvl="6" indent="0" algn="ctr">
              <a:buFontTx/>
              <a:buNone/>
              <a:defRPr/>
            </a:pPr>
            <a:r>
              <a:rPr lang="en-US" sz="9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YOU </a:t>
            </a:r>
          </a:p>
          <a:p>
            <a:pPr marL="2743200" lvl="6" indent="0" algn="ctr">
              <a:buFontTx/>
              <a:buNone/>
              <a:defRPr/>
            </a:pPr>
            <a:r>
              <a:rPr lang="en-US" sz="9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a:t>
            </a:r>
          </a:p>
          <a:p>
            <a:pPr marL="2743200" lvl="6" indent="0" algn="ctr">
              <a:buFontTx/>
              <a:buNone/>
              <a:defRPr/>
            </a:pPr>
            <a:r>
              <a:rPr lang="en-US" sz="9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COACH</a:t>
            </a:r>
            <a:endParaRPr lang="en-US" sz="9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r>
              <a:rPr lang="en-US" dirty="0">
                <a:latin typeface="Arial" charset="0"/>
                <a:ea typeface="ＭＳ Ｐゴシック" charset="0"/>
                <a:cs typeface="ＭＳ Ｐゴシック" charset="0"/>
              </a:rPr>
              <a:t>YOU THE COACH</a:t>
            </a:r>
          </a:p>
        </p:txBody>
      </p:sp>
      <p:sp>
        <p:nvSpPr>
          <p:cNvPr id="198658" name="Content Placeholder 2"/>
          <p:cNvSpPr>
            <a:spLocks noGrp="1"/>
          </p:cNvSpPr>
          <p:nvPr>
            <p:ph idx="1"/>
          </p:nvPr>
        </p:nvSpPr>
        <p:spPr/>
        <p:txBody>
          <a:bodyPr/>
          <a:lstStyle/>
          <a:p>
            <a:r>
              <a:rPr lang="en-US" dirty="0">
                <a:solidFill>
                  <a:srgbClr val="FF2503"/>
                </a:solidFill>
                <a:latin typeface="Arial" charset="0"/>
                <a:ea typeface="ＭＳ Ｐゴシック" charset="0"/>
                <a:cs typeface="ＭＳ Ｐゴシック" charset="0"/>
              </a:rPr>
              <a:t>- the attitude you set for your athletes</a:t>
            </a:r>
          </a:p>
          <a:p>
            <a:r>
              <a:rPr lang="en-US" dirty="0">
                <a:solidFill>
                  <a:srgbClr val="FF2503"/>
                </a:solidFill>
                <a:latin typeface="Arial" charset="0"/>
                <a:ea typeface="ＭＳ Ｐゴシック" charset="0"/>
                <a:cs typeface="ＭＳ Ｐゴシック" charset="0"/>
              </a:rPr>
              <a:t>- your willingness to commit to safety</a:t>
            </a:r>
          </a:p>
          <a:p>
            <a:r>
              <a:rPr lang="en-US" dirty="0">
                <a:solidFill>
                  <a:srgbClr val="FF2503"/>
                </a:solidFill>
                <a:latin typeface="Arial" charset="0"/>
                <a:ea typeface="ＭＳ Ｐゴシック" charset="0"/>
                <a:cs typeface="ＭＳ Ｐゴシック" charset="0"/>
              </a:rPr>
              <a:t>- your supervision of your kids</a:t>
            </a:r>
          </a:p>
          <a:p>
            <a:r>
              <a:rPr lang="en-US" dirty="0">
                <a:solidFill>
                  <a:srgbClr val="FF2503"/>
                </a:solidFill>
                <a:latin typeface="Arial" charset="0"/>
                <a:ea typeface="ＭＳ Ｐゴシック" charset="0"/>
                <a:cs typeface="ＭＳ Ｐゴシック" charset="0"/>
              </a:rPr>
              <a:t>- your knowledge of safe vault coaching</a:t>
            </a:r>
          </a:p>
          <a:p>
            <a:r>
              <a:rPr lang="en-US" dirty="0">
                <a:solidFill>
                  <a:srgbClr val="FF2503"/>
                </a:solidFill>
                <a:latin typeface="Arial" charset="0"/>
                <a:ea typeface="ＭＳ Ｐゴシック" charset="0"/>
                <a:cs typeface="ＭＳ Ｐゴシック" charset="0"/>
              </a:rPr>
              <a:t>- your enthusiasm for </a:t>
            </a:r>
          </a:p>
          <a:p>
            <a:pPr lvl="4"/>
            <a:r>
              <a:rPr lang="en-US" sz="3600" dirty="0">
                <a:solidFill>
                  <a:srgbClr val="FF2503"/>
                </a:solidFill>
                <a:latin typeface="Arial" charset="0"/>
                <a:ea typeface="ＭＳ Ｐゴシック" charset="0"/>
              </a:rPr>
              <a:t>DOING IT RIGHT!!!!</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Pole Selection	</a:t>
            </a:r>
          </a:p>
        </p:txBody>
      </p:sp>
      <p:sp>
        <p:nvSpPr>
          <p:cNvPr id="135170" name="Rectangle 3"/>
          <p:cNvSpPr>
            <a:spLocks noGrp="1" noChangeArrowheads="1"/>
          </p:cNvSpPr>
          <p:nvPr>
            <p:ph type="body" idx="1"/>
          </p:nvPr>
        </p:nvSpPr>
        <p:spPr>
          <a:xfrm>
            <a:off x="685800" y="1676400"/>
            <a:ext cx="7772400" cy="4419600"/>
          </a:xfrm>
        </p:spPr>
        <p:txBody>
          <a:bodyPr/>
          <a:lstStyle/>
          <a:p>
            <a:pPr eaLnBrk="1" hangingPunct="1">
              <a:lnSpc>
                <a:spcPct val="90000"/>
              </a:lnSpc>
            </a:pPr>
            <a:r>
              <a:rPr lang="en-US" sz="2800" dirty="0">
                <a:latin typeface="Arial" charset="0"/>
                <a:ea typeface="ＭＳ Ｐゴシック" charset="0"/>
                <a:cs typeface="ＭＳ Ｐゴシック" charset="0"/>
              </a:rPr>
              <a:t>At the top of the grip ranch (6</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down) of a 140 pound pole  - the pole will work as a 140 pound pole</a:t>
            </a:r>
          </a:p>
          <a:p>
            <a:pPr eaLnBrk="1" hangingPunct="1">
              <a:lnSpc>
                <a:spcPct val="90000"/>
              </a:lnSpc>
            </a:pPr>
            <a:r>
              <a:rPr lang="en-US" sz="2800" dirty="0">
                <a:latin typeface="Arial" charset="0"/>
                <a:ea typeface="ＭＳ Ｐゴシック" charset="0"/>
                <a:cs typeface="ＭＳ Ｐゴシック" charset="0"/>
              </a:rPr>
              <a:t>For each inch below the top grip, add approx. 1 1/2 pounds </a:t>
            </a:r>
          </a:p>
          <a:p>
            <a:pPr eaLnBrk="1" hangingPunct="1">
              <a:lnSpc>
                <a:spcPct val="90000"/>
              </a:lnSpc>
            </a:pPr>
            <a:r>
              <a:rPr lang="en-US" sz="2800" dirty="0">
                <a:latin typeface="Arial" charset="0"/>
                <a:ea typeface="ＭＳ Ｐゴシック" charset="0"/>
                <a:cs typeface="ＭＳ Ｐゴシック" charset="0"/>
              </a:rPr>
              <a:t>At the bottom of the grip range (18</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down) the pole will act like a </a:t>
            </a:r>
            <a:r>
              <a:rPr lang="en-US" altLang="ja-JP" sz="2800" dirty="0" smtClean="0">
                <a:latin typeface="Arial" charset="0"/>
                <a:ea typeface="ＭＳ Ｐゴシック" charset="0"/>
                <a:cs typeface="ＭＳ Ｐゴシック" charset="0"/>
              </a:rPr>
              <a:t>158 </a:t>
            </a:r>
            <a:r>
              <a:rPr lang="en-US" altLang="ja-JP" sz="2800" dirty="0">
                <a:latin typeface="Arial" charset="0"/>
                <a:ea typeface="ＭＳ Ｐゴシック" charset="0"/>
                <a:cs typeface="ＭＳ Ｐゴシック" charset="0"/>
              </a:rPr>
              <a:t>pound pole</a:t>
            </a:r>
          </a:p>
          <a:p>
            <a:pPr eaLnBrk="1" hangingPunct="1">
              <a:lnSpc>
                <a:spcPct val="90000"/>
              </a:lnSpc>
            </a:pPr>
            <a:r>
              <a:rPr lang="en-US" sz="2800" dirty="0">
                <a:solidFill>
                  <a:schemeClr val="folHlink"/>
                </a:solidFill>
                <a:latin typeface="Arial" charset="0"/>
                <a:ea typeface="ＭＳ Ｐゴシック" charset="0"/>
                <a:cs typeface="ＭＳ Ｐゴシック" charset="0"/>
              </a:rPr>
              <a:t>Keep in mind - even though the pole is stiffer, holding down will make the plant angle higher and therefore make it easier to get in the pit!!!</a:t>
            </a:r>
          </a:p>
          <a:p>
            <a:pPr eaLnBrk="1" hangingPunct="1">
              <a:lnSpc>
                <a:spcPct val="90000"/>
              </a:lnSpc>
              <a:buFontTx/>
              <a:buNone/>
            </a:pPr>
            <a:endParaRPr lang="en-US" sz="2800" dirty="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3"/>
          <p:cNvSpPr>
            <a:spLocks noGrp="1" noChangeArrowheads="1"/>
          </p:cNvSpPr>
          <p:nvPr>
            <p:ph type="body" idx="1"/>
          </p:nvPr>
        </p:nvSpPr>
        <p:spPr/>
        <p:txBody>
          <a:bodyPr/>
          <a:lstStyle/>
          <a:p>
            <a:pPr algn="ctr" eaLnBrk="1" hangingPunct="1"/>
            <a:r>
              <a:rPr lang="en-US" sz="6000">
                <a:latin typeface="Arial" charset="0"/>
                <a:ea typeface="ＭＳ Ｐゴシック" charset="0"/>
                <a:cs typeface="ＭＳ Ｐゴシック" charset="0"/>
              </a:rPr>
              <a:t>Rules</a:t>
            </a:r>
          </a:p>
          <a:p>
            <a:pPr algn="ctr" eaLnBrk="1" hangingPunct="1"/>
            <a:r>
              <a:rPr lang="en-US" sz="6000">
                <a:latin typeface="Arial" charset="0"/>
                <a:ea typeface="ＭＳ Ｐゴシック" charset="0"/>
                <a:cs typeface="ＭＳ Ｐゴシック" charset="0"/>
              </a:rPr>
              <a:t>And</a:t>
            </a:r>
          </a:p>
          <a:p>
            <a:pPr algn="ctr" eaLnBrk="1" hangingPunct="1"/>
            <a:r>
              <a:rPr lang="en-US" sz="6000">
                <a:latin typeface="Arial" charset="0"/>
                <a:ea typeface="ＭＳ Ｐゴシック" charset="0"/>
                <a:cs typeface="ＭＳ Ｐゴシック" charset="0"/>
              </a:rPr>
              <a:t>Problem Solving</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Rules</a:t>
            </a:r>
          </a:p>
        </p:txBody>
      </p:sp>
      <p:sp>
        <p:nvSpPr>
          <p:cNvPr id="201730" name="Rectangle 3"/>
          <p:cNvSpPr>
            <a:spLocks noGrp="1" noChangeArrowheads="1"/>
          </p:cNvSpPr>
          <p:nvPr>
            <p:ph type="body" idx="1"/>
          </p:nvPr>
        </p:nvSpPr>
        <p:spPr/>
        <p:txBody>
          <a:bodyPr/>
          <a:lstStyle/>
          <a:p>
            <a:pPr eaLnBrk="1" hangingPunct="1">
              <a:lnSpc>
                <a:spcPct val="90000"/>
              </a:lnSpc>
            </a:pPr>
            <a:r>
              <a:rPr lang="en-US" sz="1800" b="1">
                <a:latin typeface="Arial" charset="0"/>
                <a:ea typeface="ＭＳ Ｐゴシック" charset="0"/>
                <a:cs typeface="ＭＳ Ｐゴシック" charset="0"/>
              </a:rPr>
              <a:t>VI. Pole Vault Competition Rules</a:t>
            </a:r>
          </a:p>
          <a:p>
            <a:pPr eaLnBrk="1" hangingPunct="1">
              <a:lnSpc>
                <a:spcPct val="90000"/>
              </a:lnSpc>
            </a:pPr>
            <a:r>
              <a:rPr lang="en-US" sz="1800" i="1">
                <a:solidFill>
                  <a:schemeClr val="folHlink"/>
                </a:solidFill>
                <a:latin typeface="Arial" charset="0"/>
                <a:ea typeface="ＭＳ Ｐゴシック" charset="0"/>
                <a:cs typeface="ＭＳ Ｐゴシック" charset="0"/>
              </a:rPr>
              <a:t>Note - this is not intended as a </a:t>
            </a:r>
            <a:r>
              <a:rPr lang="ja-JP" altLang="en-US" sz="1800" i="1">
                <a:solidFill>
                  <a:schemeClr val="folHlink"/>
                </a:solidFill>
                <a:latin typeface="Arial" charset="0"/>
                <a:ea typeface="ＭＳ Ｐゴシック" charset="0"/>
                <a:cs typeface="ＭＳ Ｐゴシック" charset="0"/>
              </a:rPr>
              <a:t>“</a:t>
            </a:r>
            <a:r>
              <a:rPr lang="en-US" altLang="ja-JP" sz="1800" i="1">
                <a:solidFill>
                  <a:schemeClr val="folHlink"/>
                </a:solidFill>
                <a:latin typeface="Arial" charset="0"/>
                <a:ea typeface="ＭＳ Ｐゴシック" charset="0"/>
                <a:cs typeface="ＭＳ Ｐゴシック" charset="0"/>
              </a:rPr>
              <a:t>complete</a:t>
            </a:r>
            <a:r>
              <a:rPr lang="ja-JP" altLang="en-US" sz="1800" i="1">
                <a:solidFill>
                  <a:schemeClr val="folHlink"/>
                </a:solidFill>
                <a:latin typeface="Arial" charset="0"/>
                <a:ea typeface="ＭＳ Ｐゴシック" charset="0"/>
                <a:cs typeface="ＭＳ Ｐゴシック" charset="0"/>
              </a:rPr>
              <a:t>”</a:t>
            </a:r>
            <a:r>
              <a:rPr lang="en-US" altLang="ja-JP" sz="1800" i="1">
                <a:solidFill>
                  <a:schemeClr val="folHlink"/>
                </a:solidFill>
                <a:latin typeface="Arial" charset="0"/>
                <a:ea typeface="ＭＳ Ｐゴシック" charset="0"/>
                <a:cs typeface="ＭＳ Ｐゴシック" charset="0"/>
              </a:rPr>
              <a:t> Pole Vault rule discussion.  For further rule clarification and 	detail, please go to www.watkinstrack.org and view the Pole Vault Officiating Presentation.</a:t>
            </a:r>
            <a:endParaRPr lang="en-US" altLang="ja-JP" sz="1800" b="1" i="1">
              <a:solidFill>
                <a:schemeClr val="folHlink"/>
              </a:solidFill>
              <a:latin typeface="Arial" charset="0"/>
              <a:ea typeface="ＭＳ Ｐゴシック" charset="0"/>
              <a:cs typeface="ＭＳ Ｐゴシック" charset="0"/>
            </a:endParaRPr>
          </a:p>
          <a:p>
            <a:pPr eaLnBrk="1" hangingPunct="1">
              <a:lnSpc>
                <a:spcPct val="90000"/>
              </a:lnSpc>
            </a:pPr>
            <a:r>
              <a:rPr lang="en-US" sz="1800">
                <a:latin typeface="Arial" charset="0"/>
                <a:ea typeface="ＭＳ Ｐゴシック" charset="0"/>
                <a:cs typeface="ＭＳ Ｐゴシック" charset="0"/>
              </a:rPr>
              <a:t>A. The Pole</a:t>
            </a:r>
          </a:p>
          <a:p>
            <a:pPr eaLnBrk="1" hangingPunct="1">
              <a:lnSpc>
                <a:spcPct val="90000"/>
              </a:lnSpc>
            </a:pPr>
            <a:r>
              <a:rPr lang="en-US" sz="1800">
                <a:latin typeface="Arial" charset="0"/>
                <a:ea typeface="ＭＳ Ｐゴシック" charset="0"/>
                <a:cs typeface="ＭＳ Ｐゴシック" charset="0"/>
              </a:rPr>
              <a:t>	must be rated at a weight greater than the vaulter</a:t>
            </a:r>
          </a:p>
          <a:p>
            <a:pPr eaLnBrk="1" hangingPunct="1">
              <a:lnSpc>
                <a:spcPct val="90000"/>
              </a:lnSpc>
            </a:pPr>
            <a:r>
              <a:rPr lang="en-US" sz="1800">
                <a:latin typeface="Arial" charset="0"/>
                <a:ea typeface="ＭＳ Ｐゴシック" charset="0"/>
                <a:cs typeface="ＭＳ Ｐゴシック" charset="0"/>
              </a:rPr>
              <a:t>	must be legally marked</a:t>
            </a:r>
          </a:p>
          <a:p>
            <a:pPr eaLnBrk="1" hangingPunct="1">
              <a:lnSpc>
                <a:spcPct val="90000"/>
              </a:lnSpc>
            </a:pPr>
            <a:r>
              <a:rPr lang="en-US" sz="1800">
                <a:latin typeface="Arial" charset="0"/>
                <a:ea typeface="ＭＳ Ｐゴシック" charset="0"/>
                <a:cs typeface="ＭＳ Ｐゴシック" charset="0"/>
              </a:rPr>
              <a:t>may have taped handholds – but must be smooth with no ridges</a:t>
            </a:r>
          </a:p>
          <a:p>
            <a:pPr eaLnBrk="1" hangingPunct="1">
              <a:lnSpc>
                <a:spcPct val="90000"/>
              </a:lnSpc>
            </a:pPr>
            <a:r>
              <a:rPr lang="en-US" sz="1800">
                <a:latin typeface="Arial" charset="0"/>
                <a:ea typeface="ＭＳ Ｐゴシック" charset="0"/>
                <a:cs typeface="ＭＳ Ｐゴシック" charset="0"/>
              </a:rPr>
              <a:t>handholds may NOT cover the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top grip</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label</a:t>
            </a:r>
          </a:p>
          <a:p>
            <a:pPr eaLnBrk="1" hangingPunct="1">
              <a:lnSpc>
                <a:spcPct val="90000"/>
              </a:lnSpc>
            </a:pPr>
            <a:r>
              <a:rPr lang="en-US" sz="1800">
                <a:latin typeface="Arial" charset="0"/>
                <a:ea typeface="ＭＳ Ｐゴシック" charset="0"/>
                <a:cs typeface="ＭＳ Ｐゴシック" charset="0"/>
              </a:rPr>
              <a:t>B. The Standards</a:t>
            </a:r>
          </a:p>
          <a:p>
            <a:pPr eaLnBrk="1" hangingPunct="1">
              <a:lnSpc>
                <a:spcPct val="90000"/>
              </a:lnSpc>
            </a:pPr>
            <a:r>
              <a:rPr lang="en-US" sz="1800">
                <a:latin typeface="Arial" charset="0"/>
                <a:ea typeface="ＭＳ Ｐゴシック" charset="0"/>
                <a:cs typeface="ＭＳ Ｐゴシック" charset="0"/>
              </a:rPr>
              <a:t>	may be set between 18</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inches behind the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zero</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mark</a:t>
            </a:r>
          </a:p>
          <a:p>
            <a:pPr eaLnBrk="1" hangingPunct="1">
              <a:lnSpc>
                <a:spcPct val="90000"/>
              </a:lnSpc>
            </a:pPr>
            <a:r>
              <a:rPr lang="en-US" sz="1800">
                <a:latin typeface="Arial" charset="0"/>
                <a:ea typeface="ＭＳ Ｐゴシック" charset="0"/>
                <a:cs typeface="ＭＳ Ｐゴシック" charset="0"/>
              </a:rPr>
              <a:t>        (back/top of the box) to 31 1/2</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inches behind the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zero</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mark</a:t>
            </a:r>
          </a:p>
          <a:p>
            <a:pPr eaLnBrk="1" hangingPunct="1">
              <a:lnSpc>
                <a:spcPct val="90000"/>
              </a:lnSpc>
            </a:pPr>
            <a:r>
              <a:rPr lang="en-US" altLang="ja-JP" sz="1800">
                <a:latin typeface="Arial" charset="0"/>
                <a:ea typeface="ＭＳ Ｐゴシック" charset="0"/>
                <a:cs typeface="ＭＳ Ｐゴシック" charset="0"/>
              </a:rPr>
              <a:t>                 (</a:t>
            </a:r>
            <a:r>
              <a:rPr lang="en-US" altLang="ja-JP" sz="1800" i="1">
                <a:latin typeface="Arial" charset="0"/>
                <a:ea typeface="ＭＳ Ｐゴシック" charset="0"/>
                <a:cs typeface="ＭＳ Ｐゴシック" charset="0"/>
              </a:rPr>
              <a:t>NEW  RULE 2013 FOR HIGH SCHOOL)</a:t>
            </a:r>
            <a:endParaRPr lang="en-US" altLang="ja-JP" sz="1800">
              <a:latin typeface="Arial" charset="0"/>
              <a:ea typeface="ＭＳ Ｐゴシック" charset="0"/>
              <a:cs typeface="ＭＳ Ｐゴシック" charset="0"/>
            </a:endParaRPr>
          </a:p>
          <a:p>
            <a:pPr eaLnBrk="1" hangingPunct="1">
              <a:lnSpc>
                <a:spcPct val="90000"/>
              </a:lnSpc>
            </a:pP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Rules</a:t>
            </a:r>
          </a:p>
        </p:txBody>
      </p:sp>
      <p:sp>
        <p:nvSpPr>
          <p:cNvPr id="203778" name="Rectangle 3"/>
          <p:cNvSpPr>
            <a:spLocks noGrp="1" noChangeArrowheads="1"/>
          </p:cNvSpPr>
          <p:nvPr>
            <p:ph type="body" idx="1"/>
          </p:nvPr>
        </p:nvSpPr>
        <p:spPr>
          <a:xfrm>
            <a:off x="685800" y="1524000"/>
            <a:ext cx="7772400" cy="4572000"/>
          </a:xfrm>
        </p:spPr>
        <p:txBody>
          <a:bodyPr/>
          <a:lstStyle/>
          <a:p>
            <a:pPr eaLnBrk="1" hangingPunct="1">
              <a:lnSpc>
                <a:spcPct val="90000"/>
              </a:lnSpc>
              <a:buFontTx/>
              <a:buNone/>
            </a:pPr>
            <a:r>
              <a:rPr lang="en-US" sz="1800">
                <a:latin typeface="Arial" charset="0"/>
                <a:ea typeface="ＭＳ Ｐゴシック" charset="0"/>
                <a:cs typeface="ＭＳ Ｐゴシック" charset="0"/>
              </a:rPr>
              <a:t>C.  The Vaulter</a:t>
            </a:r>
          </a:p>
          <a:p>
            <a:pPr eaLnBrk="1" hangingPunct="1">
              <a:lnSpc>
                <a:spcPct val="90000"/>
              </a:lnSpc>
            </a:pPr>
            <a:r>
              <a:rPr lang="en-US" sz="1800">
                <a:latin typeface="Arial" charset="0"/>
                <a:ea typeface="ＭＳ Ｐゴシック" charset="0"/>
                <a:cs typeface="ＭＳ Ｐゴシック" charset="0"/>
              </a:rPr>
              <a:t>Must be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legally</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attired</a:t>
            </a:r>
          </a:p>
          <a:p>
            <a:pPr eaLnBrk="1" hangingPunct="1">
              <a:lnSpc>
                <a:spcPct val="90000"/>
              </a:lnSpc>
            </a:pPr>
            <a:r>
              <a:rPr lang="en-US" sz="1800">
                <a:latin typeface="Arial" charset="0"/>
                <a:ea typeface="ＭＳ Ｐゴシック" charset="0"/>
                <a:cs typeface="ＭＳ Ｐゴシック" charset="0"/>
              </a:rPr>
              <a:t>Must  initiate  (start running down the runway) within 1:00 (</a:t>
            </a:r>
            <a:r>
              <a:rPr lang="en-US" sz="1800" i="1">
                <a:latin typeface="Arial" charset="0"/>
                <a:ea typeface="ＭＳ Ｐゴシック" charset="0"/>
                <a:cs typeface="ＭＳ Ｐゴシック" charset="0"/>
              </a:rPr>
              <a:t>new in 2014)</a:t>
            </a:r>
            <a:r>
              <a:rPr lang="en-US" sz="1800">
                <a:latin typeface="Arial" charset="0"/>
                <a:ea typeface="ＭＳ Ｐゴシック" charset="0"/>
                <a:cs typeface="ＭＳ Ｐゴシック" charset="0"/>
              </a:rPr>
              <a:t> of being called</a:t>
            </a:r>
          </a:p>
          <a:p>
            <a:pPr eaLnBrk="1" hangingPunct="1">
              <a:lnSpc>
                <a:spcPct val="90000"/>
              </a:lnSpc>
            </a:pPr>
            <a:r>
              <a:rPr lang="en-US" sz="1800">
                <a:latin typeface="Arial" charset="0"/>
                <a:ea typeface="ＭＳ Ｐゴシック" charset="0"/>
                <a:cs typeface="ＭＳ Ｐゴシック" charset="0"/>
              </a:rPr>
              <a:t>May not regrip the top hand upwards after leaving the ground (but can move it down 	or move the lower hand up - but the lower hand may not go above the upper hand - climbing)</a:t>
            </a:r>
          </a:p>
          <a:p>
            <a:pPr eaLnBrk="1" hangingPunct="1">
              <a:lnSpc>
                <a:spcPct val="90000"/>
              </a:lnSpc>
            </a:pPr>
            <a:r>
              <a:rPr lang="en-US" sz="1800">
                <a:latin typeface="Arial" charset="0"/>
                <a:ea typeface="ＭＳ Ｐゴシック" charset="0"/>
                <a:cs typeface="ＭＳ Ｐゴシック" charset="0"/>
              </a:rPr>
              <a:t>Can abort an approach run and try again (even if both feet leave the ground).  under current rules - once the vaulter leaves the ground in an attempt to clear the bar - it IS an attempt	</a:t>
            </a:r>
          </a:p>
          <a:p>
            <a:pPr eaLnBrk="1" hangingPunct="1">
              <a:lnSpc>
                <a:spcPct val="90000"/>
              </a:lnSpc>
            </a:pPr>
            <a:r>
              <a:rPr lang="en-US" sz="1800">
                <a:latin typeface="Arial" charset="0"/>
                <a:ea typeface="ＭＳ Ｐゴシック" charset="0"/>
                <a:cs typeface="ＭＳ Ｐゴシック" charset="0"/>
              </a:rPr>
              <a:t>May  clear the bar and land in the pit in any manner - as long as they do not touch the bar with their hand(s) in an attempt to steady it</a:t>
            </a:r>
          </a:p>
          <a:p>
            <a:pPr eaLnBrk="1" hangingPunct="1">
              <a:lnSpc>
                <a:spcPct val="90000"/>
              </a:lnSpc>
            </a:pPr>
            <a:r>
              <a:rPr lang="en-US" sz="1800">
                <a:latin typeface="Arial" charset="0"/>
                <a:ea typeface="ＭＳ Ｐゴシック" charset="0"/>
                <a:cs typeface="ＭＳ Ｐゴシック" charset="0"/>
              </a:rPr>
              <a:t>Must attempt to release the pole in a manner to not hit the crossbar.  If it DOES knock the crossbar off - it is the officials determination if the pole was properly released.</a:t>
            </a:r>
            <a:r>
              <a:rPr lang="en-US" sz="1800" b="1" i="1">
                <a:latin typeface="Arial" charset="0"/>
                <a:ea typeface="ＭＳ Ｐゴシック" charset="0"/>
                <a:cs typeface="ＭＳ Ｐゴシック" charset="0"/>
              </a:rPr>
              <a:t>			</a:t>
            </a:r>
          </a:p>
          <a:p>
            <a:pPr eaLnBrk="1" hangingPunct="1">
              <a:lnSpc>
                <a:spcPct val="90000"/>
              </a:lnSpc>
            </a:pP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Standards</a:t>
            </a:r>
          </a:p>
        </p:txBody>
      </p:sp>
      <p:sp>
        <p:nvSpPr>
          <p:cNvPr id="205826" name="Rectangle 3"/>
          <p:cNvSpPr>
            <a:spLocks noGrp="1" noChangeArrowheads="1"/>
          </p:cNvSpPr>
          <p:nvPr>
            <p:ph type="body" idx="1"/>
          </p:nvPr>
        </p:nvSpPr>
        <p:spPr/>
        <p:txBody>
          <a:bodyPr/>
          <a:lstStyle/>
          <a:p>
            <a:pPr eaLnBrk="1" hangingPunct="1">
              <a:lnSpc>
                <a:spcPct val="90000"/>
              </a:lnSpc>
              <a:buFontTx/>
              <a:buNone/>
            </a:pPr>
            <a:r>
              <a:rPr lang="en-US" sz="1800" b="1">
                <a:latin typeface="Arial" charset="0"/>
                <a:ea typeface="ＭＳ Ｐゴシック" charset="0"/>
                <a:cs typeface="ＭＳ Ｐゴシック" charset="0"/>
              </a:rPr>
              <a:t>goal</a:t>
            </a:r>
            <a:r>
              <a:rPr lang="en-US" sz="1800">
                <a:latin typeface="Arial" charset="0"/>
                <a:ea typeface="ＭＳ Ｐゴシック" charset="0"/>
                <a:cs typeface="ＭＳ Ｐゴシック" charset="0"/>
              </a:rPr>
              <a:t>:  to increase safety by solving problems in vault </a:t>
            </a:r>
          </a:p>
          <a:p>
            <a:pPr eaLnBrk="1" hangingPunct="1">
              <a:lnSpc>
                <a:spcPct val="90000"/>
              </a:lnSpc>
            </a:pPr>
            <a:r>
              <a:rPr lang="en-US" sz="1800" b="1">
                <a:latin typeface="Arial" charset="0"/>
                <a:ea typeface="ＭＳ Ｐゴシック" charset="0"/>
                <a:cs typeface="ＭＳ Ｐゴシック" charset="0"/>
              </a:rPr>
              <a:t>standards </a:t>
            </a:r>
            <a:r>
              <a:rPr lang="en-US" sz="1800">
                <a:latin typeface="Arial" charset="0"/>
                <a:ea typeface="ＭＳ Ｐゴシック" charset="0"/>
                <a:cs typeface="ＭＳ Ｐゴシック" charset="0"/>
              </a:rPr>
              <a:t>- vault deep ALL THE TIME</a:t>
            </a:r>
          </a:p>
          <a:p>
            <a:pPr eaLnBrk="1" hangingPunct="1">
              <a:lnSpc>
                <a:spcPct val="90000"/>
              </a:lnSpc>
            </a:pPr>
            <a:r>
              <a:rPr lang="en-US" sz="1800">
                <a:latin typeface="Arial" charset="0"/>
                <a:ea typeface="ＭＳ Ｐゴシック" charset="0"/>
                <a:cs typeface="ＭＳ Ｐゴシック" charset="0"/>
              </a:rPr>
              <a:t>- gets vaulters in the habit of penetrating</a:t>
            </a:r>
          </a:p>
          <a:p>
            <a:pPr eaLnBrk="1" hangingPunct="1">
              <a:lnSpc>
                <a:spcPct val="90000"/>
              </a:lnSpc>
            </a:pPr>
            <a:r>
              <a:rPr lang="en-US" sz="1800">
                <a:latin typeface="Arial" charset="0"/>
                <a:ea typeface="ＭＳ Ｐゴシック" charset="0"/>
                <a:cs typeface="ＭＳ Ｐゴシック" charset="0"/>
              </a:rPr>
              <a:t>- thinking in terms of storing energy - not simply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going up</a:t>
            </a:r>
            <a:r>
              <a:rPr lang="ja-JP" altLang="en-US" sz="1800">
                <a:latin typeface="Arial" charset="0"/>
                <a:ea typeface="ＭＳ Ｐゴシック" charset="0"/>
                <a:cs typeface="ＭＳ Ｐゴシック" charset="0"/>
              </a:rPr>
              <a:t>”</a:t>
            </a:r>
            <a:endParaRPr lang="en-US" altLang="ja-JP" sz="1800">
              <a:latin typeface="Arial" charset="0"/>
              <a:ea typeface="ＭＳ Ｐゴシック" charset="0"/>
              <a:cs typeface="ＭＳ Ｐゴシック" charset="0"/>
            </a:endParaRPr>
          </a:p>
          <a:p>
            <a:pPr eaLnBrk="1" hangingPunct="1">
              <a:lnSpc>
                <a:spcPct val="90000"/>
              </a:lnSpc>
            </a:pPr>
            <a:r>
              <a:rPr lang="en-US" sz="1800">
                <a:latin typeface="Arial" charset="0"/>
                <a:ea typeface="ＭＳ Ｐゴシック" charset="0"/>
                <a:cs typeface="ＭＳ Ｐゴシック" charset="0"/>
              </a:rPr>
              <a:t>- gives room for error in case of poor plant</a:t>
            </a:r>
          </a:p>
          <a:p>
            <a:pPr eaLnBrk="1" hangingPunct="1">
              <a:lnSpc>
                <a:spcPct val="90000"/>
              </a:lnSpc>
            </a:pPr>
            <a:r>
              <a:rPr lang="en-US" sz="1800">
                <a:latin typeface="Arial" charset="0"/>
                <a:ea typeface="ＭＳ Ｐゴシック" charset="0"/>
                <a:cs typeface="ＭＳ Ｐゴシック" charset="0"/>
              </a:rPr>
              <a:t>- use of bungee - gives vaulter a sense of penetration as well as height</a:t>
            </a:r>
          </a:p>
          <a:p>
            <a:pPr eaLnBrk="1" hangingPunct="1">
              <a:lnSpc>
                <a:spcPct val="90000"/>
              </a:lnSpc>
            </a:pPr>
            <a:r>
              <a:rPr lang="en-US" sz="1800">
                <a:latin typeface="Arial" charset="0"/>
                <a:ea typeface="ＭＳ Ｐゴシック" charset="0"/>
                <a:cs typeface="ＭＳ Ｐゴシック" charset="0"/>
              </a:rPr>
              <a:t>- in competition standard settings are still the same 18 -31 1/2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t>
            </a:r>
          </a:p>
          <a:p>
            <a:pPr eaLnBrk="1" hangingPunct="1">
              <a:lnSpc>
                <a:spcPct val="90000"/>
              </a:lnSpc>
            </a:pPr>
            <a:r>
              <a:rPr lang="en-US" sz="1800">
                <a:latin typeface="Arial" charset="0"/>
                <a:ea typeface="ＭＳ Ｐゴシック" charset="0"/>
                <a:cs typeface="ＭＳ Ｐゴシック" charset="0"/>
              </a:rPr>
              <a:t>- if a vaulter is practicing at 24</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to 30</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 then competes at 18</a:t>
            </a:r>
            <a:r>
              <a:rPr lang="ja-JP" altLang="en-US" sz="1800">
                <a:latin typeface="Arial" charset="0"/>
                <a:ea typeface="ＭＳ Ｐゴシック" charset="0"/>
                <a:cs typeface="ＭＳ Ｐゴシック" charset="0"/>
              </a:rPr>
              <a:t>”</a:t>
            </a:r>
            <a:endParaRPr lang="en-US" altLang="ja-JP" sz="1800">
              <a:latin typeface="Arial" charset="0"/>
              <a:ea typeface="ＭＳ Ｐゴシック" charset="0"/>
              <a:cs typeface="ＭＳ Ｐゴシック" charset="0"/>
            </a:endParaRPr>
          </a:p>
          <a:p>
            <a:pPr eaLnBrk="1" hangingPunct="1">
              <a:lnSpc>
                <a:spcPct val="90000"/>
              </a:lnSpc>
            </a:pPr>
            <a:r>
              <a:rPr lang="en-US" sz="1800">
                <a:latin typeface="Arial" charset="0"/>
                <a:ea typeface="ＭＳ Ｐゴシック" charset="0"/>
                <a:cs typeface="ＭＳ Ｐゴシック" charset="0"/>
              </a:rPr>
              <a:t>	  there is something wrong</a:t>
            </a:r>
          </a:p>
          <a:p>
            <a:pPr eaLnBrk="1" hangingPunct="1">
              <a:lnSpc>
                <a:spcPct val="90000"/>
              </a:lnSpc>
            </a:pPr>
            <a:r>
              <a:rPr lang="en-US" sz="1800">
                <a:latin typeface="Arial" charset="0"/>
                <a:ea typeface="ＭＳ Ｐゴシック" charset="0"/>
                <a:cs typeface="ＭＳ Ｐゴシック" charset="0"/>
              </a:rPr>
              <a:t>- check position of left arm at plant (probably collapsing), or</a:t>
            </a:r>
          </a:p>
          <a:p>
            <a:pPr eaLnBrk="1" hangingPunct="1">
              <a:lnSpc>
                <a:spcPct val="90000"/>
              </a:lnSpc>
            </a:pPr>
            <a:r>
              <a:rPr lang="en-US" sz="1800">
                <a:latin typeface="Arial" charset="0"/>
                <a:ea typeface="ＭＳ Ｐゴシック" charset="0"/>
                <a:cs typeface="ＭＳ Ｐゴシック" charset="0"/>
              </a:rPr>
              <a:t>- look to plant step (probably under), or</a:t>
            </a:r>
          </a:p>
          <a:p>
            <a:pPr eaLnBrk="1" hangingPunct="1">
              <a:lnSpc>
                <a:spcPct val="90000"/>
              </a:lnSpc>
            </a:pPr>
            <a:r>
              <a:rPr lang="en-US" sz="1800">
                <a:latin typeface="Arial" charset="0"/>
                <a:ea typeface="ＭＳ Ｐゴシック" charset="0"/>
                <a:cs typeface="ＭＳ Ｐゴシック" charset="0"/>
              </a:rPr>
              <a:t>- look to chest drive at plant - leading with hips</a:t>
            </a:r>
          </a:p>
          <a:p>
            <a:pPr eaLnBrk="1" hangingPunct="1">
              <a:lnSpc>
                <a:spcPct val="90000"/>
              </a:lnSpc>
            </a:pPr>
            <a:r>
              <a:rPr lang="en-US" sz="1800">
                <a:latin typeface="Arial" charset="0"/>
                <a:ea typeface="ＭＳ Ｐゴシック" charset="0"/>
                <a:cs typeface="ＭＳ Ｐゴシック" charset="0"/>
              </a:rPr>
              <a:t>- check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hip drill</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to see what happens	</a:t>
            </a: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Pole Run</a:t>
            </a:r>
          </a:p>
        </p:txBody>
      </p:sp>
      <p:sp>
        <p:nvSpPr>
          <p:cNvPr id="207874" name="Rectangle 3"/>
          <p:cNvSpPr>
            <a:spLocks noGrp="1" noChangeArrowheads="1"/>
          </p:cNvSpPr>
          <p:nvPr>
            <p:ph type="body" idx="1"/>
          </p:nvPr>
        </p:nvSpPr>
        <p:spPr/>
        <p:txBody>
          <a:bodyPr/>
          <a:lstStyle/>
          <a:p>
            <a:pPr eaLnBrk="1" hangingPunct="1"/>
            <a:r>
              <a:rPr lang="en-US" sz="2000" b="1">
                <a:latin typeface="Arial" charset="0"/>
                <a:ea typeface="ＭＳ Ｐゴシック" charset="0"/>
                <a:cs typeface="ＭＳ Ｐゴシック" charset="0"/>
              </a:rPr>
              <a:t>problems with pole run</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not maintaining speed to plant</a:t>
            </a:r>
          </a:p>
          <a:p>
            <a:pPr eaLnBrk="1" hangingPunct="1"/>
            <a:r>
              <a:rPr lang="en-US" sz="2000">
                <a:latin typeface="Arial" charset="0"/>
                <a:ea typeface="ＭＳ Ｐゴシック" charset="0"/>
                <a:cs typeface="ＭＳ Ｐゴシック" charset="0"/>
              </a:rPr>
              <a:t>- Running Mechanics - Pole Carry Mechanics(is pole behind hip)</a:t>
            </a:r>
          </a:p>
          <a:p>
            <a:pPr eaLnBrk="1" hangingPunct="1"/>
            <a:r>
              <a:rPr lang="en-US" sz="2000">
                <a:latin typeface="Arial" charset="0"/>
                <a:ea typeface="ＭＳ Ｐゴシック" charset="0"/>
                <a:cs typeface="ＭＳ Ｐゴシック" charset="0"/>
              </a:rPr>
              <a:t>	- is athlete running with high knees and erect body posture</a:t>
            </a:r>
          </a:p>
          <a:p>
            <a:pPr eaLnBrk="1" hangingPunct="1"/>
            <a:r>
              <a:rPr lang="en-US" sz="2000">
                <a:latin typeface="Arial" charset="0"/>
                <a:ea typeface="ＭＳ Ｐゴシック" charset="0"/>
                <a:cs typeface="ＭＳ Ｐゴシック" charset="0"/>
              </a:rPr>
              <a:t>	- is pole approaching in a straight line (not angled to box)</a:t>
            </a:r>
          </a:p>
          <a:p>
            <a:pPr eaLnBrk="1" hangingPunct="1"/>
            <a:r>
              <a:rPr lang="en-US" sz="2000">
                <a:latin typeface="Arial" charset="0"/>
                <a:ea typeface="ＭＳ Ｐゴシック" charset="0"/>
                <a:cs typeface="ＭＳ Ｐゴシック" charset="0"/>
              </a:rPr>
              <a:t>	- is all pole motion during run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in line</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(not side to side)</a:t>
            </a:r>
          </a:p>
          <a:p>
            <a:pPr eaLnBrk="1" hangingPunct="1"/>
            <a:r>
              <a:rPr lang="en-US" sz="2000">
                <a:latin typeface="Arial" charset="0"/>
                <a:ea typeface="ＭＳ Ｐゴシック" charset="0"/>
                <a:cs typeface="ＭＳ Ｐゴシック" charset="0"/>
              </a:rPr>
              <a:t>	- is pole dropping too soon -- too late</a:t>
            </a:r>
          </a:p>
          <a:p>
            <a:pPr eaLnBrk="1" hangingPunct="1"/>
            <a:r>
              <a:rPr lang="en-US" sz="2000">
                <a:latin typeface="Arial" charset="0"/>
                <a:ea typeface="ＭＳ Ｐゴシック" charset="0"/>
                <a:cs typeface="ＭＳ Ｐゴシック" charset="0"/>
              </a:rPr>
              <a:t>	- is vaulter slowing down to plant (move back)</a:t>
            </a:r>
          </a:p>
          <a:p>
            <a:pPr eaLnBrk="1" hangingPunct="1"/>
            <a:r>
              <a:rPr lang="en-US" sz="2000">
                <a:latin typeface="Arial" charset="0"/>
                <a:ea typeface="ＭＳ Ｐゴシック" charset="0"/>
                <a:cs typeface="ＭＳ Ｐゴシック" charset="0"/>
              </a:rPr>
              <a:t>	- is vaulter counting steps (maintaining consistent run)		</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Pole Run(2)</a:t>
            </a:r>
          </a:p>
        </p:txBody>
      </p:sp>
      <p:sp>
        <p:nvSpPr>
          <p:cNvPr id="209922" name="Rectangle 3"/>
          <p:cNvSpPr>
            <a:spLocks noGrp="1" noChangeArrowheads="1"/>
          </p:cNvSpPr>
          <p:nvPr>
            <p:ph type="body" idx="1"/>
          </p:nvPr>
        </p:nvSpPr>
        <p:spPr/>
        <p:txBody>
          <a:bodyPr/>
          <a:lstStyle/>
          <a:p>
            <a:pPr eaLnBrk="1" hangingPunct="1"/>
            <a:r>
              <a:rPr lang="en-US" sz="2000">
                <a:latin typeface="Arial" charset="0"/>
                <a:ea typeface="ＭＳ Ｐゴシック" charset="0"/>
                <a:cs typeface="ＭＳ Ｐゴシック" charset="0"/>
              </a:rPr>
              <a:t>- not getting in position to effectively plant</a:t>
            </a:r>
          </a:p>
          <a:p>
            <a:pPr eaLnBrk="1" hangingPunct="1"/>
            <a:r>
              <a:rPr lang="en-US" sz="2000">
                <a:latin typeface="Arial" charset="0"/>
                <a:ea typeface="ＭＳ Ｐゴシック" charset="0"/>
                <a:cs typeface="ＭＳ Ｐゴシック" charset="0"/>
              </a:rPr>
              <a:t>	- inconsistency in plant step (midpoint)</a:t>
            </a:r>
          </a:p>
          <a:p>
            <a:pPr eaLnBrk="1" hangingPunct="1"/>
            <a:r>
              <a:rPr lang="en-US" sz="2000">
                <a:latin typeface="Arial" charset="0"/>
                <a:ea typeface="ＭＳ Ｐゴシック" charset="0"/>
                <a:cs typeface="ＭＳ Ｐゴシック" charset="0"/>
              </a:rPr>
              <a:t>	- is vaulter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counting</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steps</a:t>
            </a:r>
          </a:p>
          <a:p>
            <a:pPr eaLnBrk="1" hangingPunct="1"/>
            <a:r>
              <a:rPr lang="en-US" sz="2000">
                <a:latin typeface="Arial" charset="0"/>
                <a:ea typeface="ＭＳ Ｐゴシック" charset="0"/>
                <a:cs typeface="ＭＳ Ｐゴシック" charset="0"/>
              </a:rPr>
              <a:t>	- is vaulter using and adjusting to a midpoint</a:t>
            </a:r>
          </a:p>
          <a:p>
            <a:pPr eaLnBrk="1" hangingPunct="1"/>
            <a:r>
              <a:rPr lang="en-US" sz="2000">
                <a:latin typeface="Arial" charset="0"/>
                <a:ea typeface="ＭＳ Ｐゴシック" charset="0"/>
                <a:cs typeface="ＭＳ Ｐゴシック" charset="0"/>
              </a:rPr>
              <a:t>	- is vaulter changing rhythm in competition</a:t>
            </a:r>
          </a:p>
          <a:p>
            <a:pPr eaLnBrk="1" hangingPunct="1"/>
            <a:r>
              <a:rPr lang="en-US" sz="2000">
                <a:latin typeface="Arial" charset="0"/>
                <a:ea typeface="ＭＳ Ｐゴシック" charset="0"/>
                <a:cs typeface="ＭＳ Ｐゴシック" charset="0"/>
              </a:rPr>
              <a:t>	- is vaulter changing pole carry </a:t>
            </a:r>
          </a:p>
          <a:p>
            <a:pPr eaLnBrk="1" hangingPunct="1"/>
            <a:r>
              <a:rPr lang="en-US" sz="2000">
                <a:latin typeface="Arial" charset="0"/>
                <a:ea typeface="ＭＳ Ｐゴシック" charset="0"/>
                <a:cs typeface="ＭＳ Ｐゴシック" charset="0"/>
              </a:rPr>
              <a:t>	- is vaulter injured or otherwise impaired (tired)</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2119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97285" name="Under Plant - Zach.mov" descr="/Users/dahlman/Desktop/Cwrks/TRACK/pole vault stuff/PV Prestentations/media.09SafetyClinic/Under Plant - Zach.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5" fill="hold"/>
                                        <p:tgtEl>
                                          <p:spTgt spid="972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7285"/>
                </p:tgtEl>
              </p:cMediaNode>
            </p:video>
            <p:seq concurrent="1" nextAc="seek">
              <p:cTn id="8" restart="whenNotActive" fill="hold" evtFilter="cancelBubble" nodeType="interactiveSeq">
                <p:stCondLst>
                  <p:cond evt="onClick" delay="0">
                    <p:tgtEl>
                      <p:spTgt spid="972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7285"/>
                                        </p:tgtEl>
                                      </p:cBhvr>
                                    </p:cmd>
                                  </p:childTnLst>
                                </p:cTn>
                              </p:par>
                            </p:childTnLst>
                          </p:cTn>
                        </p:par>
                      </p:childTnLst>
                    </p:cTn>
                  </p:par>
                </p:childTnLst>
              </p:cTn>
              <p:nextCondLst>
                <p:cond evt="onClick" delay="0">
                  <p:tgtEl>
                    <p:spTgt spid="9728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Plant</a:t>
            </a:r>
          </a:p>
        </p:txBody>
      </p:sp>
      <p:sp>
        <p:nvSpPr>
          <p:cNvPr id="214018" name="Rectangle 3"/>
          <p:cNvSpPr>
            <a:spLocks noGrp="1" noChangeArrowheads="1"/>
          </p:cNvSpPr>
          <p:nvPr>
            <p:ph type="body" idx="1"/>
          </p:nvPr>
        </p:nvSpPr>
        <p:spPr/>
        <p:txBody>
          <a:bodyPr/>
          <a:lstStyle/>
          <a:p>
            <a:pPr eaLnBrk="1" hangingPunct="1">
              <a:buFontTx/>
              <a:buNone/>
            </a:pPr>
            <a:r>
              <a:rPr lang="en-US" sz="2000">
                <a:latin typeface="Arial" charset="0"/>
                <a:ea typeface="ＭＳ Ｐゴシック" charset="0"/>
                <a:cs typeface="ＭＳ Ｐゴシック" charset="0"/>
              </a:rPr>
              <a:t>inability to vault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straight</a:t>
            </a:r>
            <a:r>
              <a:rPr lang="ja-JP" altLang="en-US" sz="2000">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vaulting straight is a plant action problem - it is not controllable </a:t>
            </a:r>
          </a:p>
          <a:p>
            <a:pPr eaLnBrk="1" hangingPunct="1">
              <a:buFontTx/>
              <a:buNone/>
            </a:pPr>
            <a:r>
              <a:rPr lang="en-US" sz="2000">
                <a:latin typeface="Arial" charset="0"/>
                <a:ea typeface="ＭＳ Ｐゴシック" charset="0"/>
                <a:cs typeface="ＭＳ Ｐゴシック" charset="0"/>
              </a:rPr>
              <a:t>       by attempting to control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where you jump from</a:t>
            </a:r>
            <a:r>
              <a:rPr lang="ja-JP" altLang="en-US" sz="2000">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pPr eaLnBrk="1" hangingPunct="1">
              <a:buFontTx/>
              <a:buNone/>
            </a:pP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athletes are off-angle in their plant foot because of the mechanics of their pole carry and planting action</a:t>
            </a:r>
          </a:p>
          <a:p>
            <a:pPr eaLnBrk="1" hangingPunct="1">
              <a:buFontTx/>
              <a:buNone/>
            </a:pP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fix the pole carry and plant to fix the off-angle attack</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Plant (2)</a:t>
            </a:r>
          </a:p>
        </p:txBody>
      </p:sp>
      <p:sp>
        <p:nvSpPr>
          <p:cNvPr id="216066" name="Rectangle 3"/>
          <p:cNvSpPr>
            <a:spLocks noGrp="1" noChangeArrowheads="1"/>
          </p:cNvSpPr>
          <p:nvPr>
            <p:ph type="body" idx="1"/>
          </p:nvPr>
        </p:nvSpPr>
        <p:spPr/>
        <p:txBody>
          <a:bodyPr/>
          <a:lstStyle/>
          <a:p>
            <a:pPr eaLnBrk="1" hangingPunct="1">
              <a:lnSpc>
                <a:spcPct val="90000"/>
              </a:lnSpc>
              <a:buFontTx/>
              <a:buNone/>
            </a:pPr>
            <a:r>
              <a:rPr lang="en-US" sz="1800">
                <a:latin typeface="Arial" charset="0"/>
                <a:ea typeface="ＭＳ Ｐゴシック" charset="0"/>
                <a:cs typeface="ＭＳ Ｐゴシック" charset="0"/>
              </a:rPr>
              <a:t>ineffective planting action - erratic forces in plant action</a:t>
            </a:r>
          </a:p>
          <a:p>
            <a:pPr eaLnBrk="1" hangingPunct="1">
              <a:lnSpc>
                <a:spcPct val="90000"/>
              </a:lnSpc>
              <a:buFontTx/>
              <a:buNone/>
            </a:pPr>
            <a:r>
              <a:rPr lang="en-US" sz="1800">
                <a:latin typeface="Arial" charset="0"/>
                <a:ea typeface="ＭＳ Ｐゴシック" charset="0"/>
                <a:cs typeface="ＭＳ Ｐゴシック" charset="0"/>
              </a:rPr>
              <a:t>- plant is too early (vaulter loses speed, also forces plant to be</a:t>
            </a:r>
          </a:p>
          <a:p>
            <a:pPr eaLnBrk="1" hangingPunct="1">
              <a:lnSpc>
                <a:spcPct val="90000"/>
              </a:lnSpc>
              <a:buFontTx/>
              <a:buNone/>
            </a:pPr>
            <a:r>
              <a:rPr lang="en-US" sz="1800">
                <a:latin typeface="Arial" charset="0"/>
                <a:ea typeface="ＭＳ Ｐゴシック" charset="0"/>
                <a:cs typeface="ＭＳ Ｐゴシック" charset="0"/>
              </a:rPr>
              <a:t>	horizontal rather than vertical)</a:t>
            </a:r>
          </a:p>
          <a:p>
            <a:pPr eaLnBrk="1" hangingPunct="1">
              <a:lnSpc>
                <a:spcPct val="90000"/>
              </a:lnSpc>
              <a:buFontTx/>
              <a:buNone/>
            </a:pPr>
            <a:r>
              <a:rPr lang="en-US" sz="1800">
                <a:latin typeface="Arial" charset="0"/>
                <a:ea typeface="ＭＳ Ｐゴシック" charset="0"/>
                <a:cs typeface="ＭＳ Ｐゴシック" charset="0"/>
              </a:rPr>
              <a:t>- plant is too late (vaulter slows to put plant up, plant is not complete prior to takeoff, vaulter tries to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muscle</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pole, completes press after leaving</a:t>
            </a:r>
          </a:p>
          <a:p>
            <a:pPr eaLnBrk="1" hangingPunct="1">
              <a:lnSpc>
                <a:spcPct val="90000"/>
              </a:lnSpc>
              <a:buFontTx/>
              <a:buNone/>
            </a:pPr>
            <a:r>
              <a:rPr lang="en-US" sz="1800">
                <a:latin typeface="Arial" charset="0"/>
                <a:ea typeface="ＭＳ Ｐゴシック" charset="0"/>
                <a:cs typeface="ＭＳ Ｐゴシック" charset="0"/>
              </a:rPr>
              <a:t>     ground forcing action down instead of up)</a:t>
            </a:r>
          </a:p>
          <a:p>
            <a:pPr eaLnBrk="1" hangingPunct="1">
              <a:lnSpc>
                <a:spcPct val="90000"/>
              </a:lnSpc>
              <a:buFontTx/>
              <a:buNone/>
            </a:pPr>
            <a:r>
              <a:rPr lang="en-US" sz="1800">
                <a:latin typeface="Arial" charset="0"/>
                <a:ea typeface="ＭＳ Ｐゴシック" charset="0"/>
                <a:cs typeface="ＭＳ Ｐゴシック" charset="0"/>
              </a:rPr>
              <a:t>- Plant is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Roundhoused</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(vaulter steps to side on jump step)</a:t>
            </a:r>
          </a:p>
          <a:p>
            <a:pPr eaLnBrk="1" hangingPunct="1">
              <a:lnSpc>
                <a:spcPct val="90000"/>
              </a:lnSpc>
              <a:buFontTx/>
              <a:buNone/>
            </a:pPr>
            <a:r>
              <a:rPr lang="en-US" sz="1800">
                <a:latin typeface="Arial" charset="0"/>
                <a:ea typeface="ＭＳ Ｐゴシック" charset="0"/>
                <a:cs typeface="ＭＳ Ｐゴシック" charset="0"/>
              </a:rPr>
              <a:t>	  vaulter jumps from right to left instead of in straight line</a:t>
            </a:r>
          </a:p>
          <a:p>
            <a:pPr eaLnBrk="1" hangingPunct="1">
              <a:lnSpc>
                <a:spcPct val="90000"/>
              </a:lnSpc>
              <a:buFontTx/>
              <a:buChar char="-"/>
            </a:pPr>
            <a:r>
              <a:rPr lang="en-US" sz="1800">
                <a:latin typeface="Arial" charset="0"/>
                <a:ea typeface="ＭＳ Ｐゴシック" charset="0"/>
                <a:cs typeface="ＭＳ Ｐゴシック" charset="0"/>
              </a:rPr>
              <a:t>Plant is brought down across body instead of in a straight line</a:t>
            </a:r>
          </a:p>
          <a:p>
            <a:pPr eaLnBrk="1" hangingPunct="1">
              <a:lnSpc>
                <a:spcPct val="90000"/>
              </a:lnSpc>
              <a:buFontTx/>
              <a:buChar char="-"/>
            </a:pPr>
            <a:r>
              <a:rPr lang="en-US" sz="1800">
                <a:latin typeface="Arial" charset="0"/>
                <a:ea typeface="ＭＳ Ｐゴシック" charset="0"/>
                <a:cs typeface="ＭＳ Ｐゴシック" charset="0"/>
              </a:rPr>
              <a:t>- pole carry is not in line with run</a:t>
            </a:r>
          </a:p>
          <a:p>
            <a:pPr eaLnBrk="1" hangingPunct="1">
              <a:lnSpc>
                <a:spcPct val="90000"/>
              </a:lnSpc>
              <a:buFontTx/>
              <a:buNone/>
            </a:pPr>
            <a:r>
              <a:rPr lang="en-US" sz="1800">
                <a:latin typeface="Arial" charset="0"/>
                <a:ea typeface="ＭＳ Ｐゴシック" charset="0"/>
                <a:cs typeface="ＭＳ Ｐゴシック" charset="0"/>
              </a:rPr>
              <a:t>	- left to right rotation of pole creates a right to left rotation of body -</a:t>
            </a:r>
          </a:p>
          <a:p>
            <a:pPr eaLnBrk="1" hangingPunct="1">
              <a:lnSpc>
                <a:spcPct val="90000"/>
              </a:lnSpc>
              <a:buFontTx/>
              <a:buNone/>
            </a:pPr>
            <a:r>
              <a:rPr lang="en-US" sz="1800">
                <a:latin typeface="Arial" charset="0"/>
                <a:ea typeface="ＭＳ Ｐゴシック" charset="0"/>
                <a:cs typeface="ＭＳ Ｐゴシック" charset="0"/>
              </a:rPr>
              <a:t> 		plant is on the left side of the runway or</a:t>
            </a:r>
          </a:p>
          <a:p>
            <a:pPr eaLnBrk="1" hangingPunct="1">
              <a:lnSpc>
                <a:spcPct val="90000"/>
              </a:lnSpc>
              <a:buFontTx/>
              <a:buNone/>
            </a:pPr>
            <a:r>
              <a:rPr lang="en-US" sz="1800">
                <a:latin typeface="Arial" charset="0"/>
                <a:ea typeface="ＭＳ Ｐゴシック" charset="0"/>
                <a:cs typeface="ＭＳ Ｐゴシック" charset="0"/>
              </a:rPr>
              <a:t>		 vaulter compensates - crosses last step over to right side of	</a:t>
            </a:r>
          </a:p>
          <a:p>
            <a:pPr eaLnBrk="1" hangingPunct="1">
              <a:lnSpc>
                <a:spcPct val="90000"/>
              </a:lnSpc>
              <a:buFontTx/>
              <a:buNone/>
            </a:pPr>
            <a:r>
              <a:rPr lang="en-US" sz="1800">
                <a:latin typeface="Arial" charset="0"/>
                <a:ea typeface="ＭＳ Ｐゴシック" charset="0"/>
                <a:cs typeface="ＭＳ Ｐゴシック" charset="0"/>
              </a:rPr>
              <a:t>                runway</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Plant (3)</a:t>
            </a:r>
          </a:p>
        </p:txBody>
      </p:sp>
      <p:sp>
        <p:nvSpPr>
          <p:cNvPr id="218114" name="Rectangle 3"/>
          <p:cNvSpPr>
            <a:spLocks noGrp="1" noChangeArrowheads="1"/>
          </p:cNvSpPr>
          <p:nvPr>
            <p:ph type="body" idx="1"/>
          </p:nvPr>
        </p:nvSpPr>
        <p:spPr/>
        <p:txBody>
          <a:bodyPr/>
          <a:lstStyle/>
          <a:p>
            <a:pPr eaLnBrk="1" hangingPunct="1">
              <a:lnSpc>
                <a:spcPct val="90000"/>
              </a:lnSpc>
              <a:buFontTx/>
              <a:buNone/>
            </a:pPr>
            <a:r>
              <a:rPr lang="en-US" sz="1800">
                <a:latin typeface="Arial" charset="0"/>
                <a:ea typeface="ＭＳ Ｐゴシック" charset="0"/>
                <a:cs typeface="ＭＳ Ｐゴシック" charset="0"/>
              </a:rPr>
              <a:t>pushing instead of pressing</a:t>
            </a:r>
          </a:p>
          <a:p>
            <a:pPr eaLnBrk="1" hangingPunct="1">
              <a:lnSpc>
                <a:spcPct val="90000"/>
              </a:lnSpc>
              <a:buFontTx/>
              <a:buNone/>
            </a:pPr>
            <a:r>
              <a:rPr lang="en-US" sz="1800">
                <a:latin typeface="Arial" charset="0"/>
                <a:ea typeface="ＭＳ Ｐゴシック" charset="0"/>
                <a:cs typeface="ＭＳ Ｐゴシック" charset="0"/>
              </a:rPr>
              <a:t>		- failure to press - loss of energy</a:t>
            </a:r>
          </a:p>
          <a:p>
            <a:pPr eaLnBrk="1" hangingPunct="1">
              <a:lnSpc>
                <a:spcPct val="90000"/>
              </a:lnSpc>
            </a:pPr>
            <a:r>
              <a:rPr lang="en-US" sz="1800">
                <a:latin typeface="Arial" charset="0"/>
                <a:ea typeface="ＭＳ Ｐゴシック" charset="0"/>
                <a:cs typeface="ＭＳ Ｐゴシック" charset="0"/>
              </a:rPr>
              <a:t>	- loss of vertical inches creating more acute angle at plant</a:t>
            </a:r>
          </a:p>
          <a:p>
            <a:pPr eaLnBrk="1" hangingPunct="1">
              <a:lnSpc>
                <a:spcPct val="90000"/>
              </a:lnSpc>
            </a:pPr>
            <a:r>
              <a:rPr lang="en-US" sz="1800">
                <a:latin typeface="Arial" charset="0"/>
                <a:ea typeface="ＭＳ Ｐゴシック" charset="0"/>
                <a:cs typeface="ＭＳ Ｐゴシック" charset="0"/>
              </a:rPr>
              <a:t>	- fails to store maximum energy - shoulders and elbows absorb</a:t>
            </a:r>
          </a:p>
          <a:p>
            <a:pPr eaLnBrk="1" hangingPunct="1">
              <a:lnSpc>
                <a:spcPct val="90000"/>
              </a:lnSpc>
            </a:pPr>
            <a:r>
              <a:rPr lang="en-US" sz="1800">
                <a:latin typeface="Arial" charset="0"/>
                <a:ea typeface="ＭＳ Ｐゴシック" charset="0"/>
                <a:cs typeface="ＭＳ Ｐゴシック" charset="0"/>
              </a:rPr>
              <a:t>	  energy</a:t>
            </a:r>
          </a:p>
          <a:p>
            <a:pPr eaLnBrk="1" hangingPunct="1">
              <a:lnSpc>
                <a:spcPct val="90000"/>
              </a:lnSpc>
            </a:pPr>
            <a:r>
              <a:rPr lang="en-US" sz="1800">
                <a:latin typeface="Arial" charset="0"/>
                <a:ea typeface="ＭＳ Ｐゴシック" charset="0"/>
                <a:cs typeface="ＭＳ Ｐゴシック" charset="0"/>
              </a:rPr>
              <a:t>- pushing - put body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behind</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the plant</a:t>
            </a:r>
          </a:p>
          <a:p>
            <a:pPr eaLnBrk="1" hangingPunct="1">
              <a:lnSpc>
                <a:spcPct val="90000"/>
              </a:lnSpc>
            </a:pPr>
            <a:r>
              <a:rPr lang="en-US" sz="1800">
                <a:latin typeface="Arial" charset="0"/>
                <a:ea typeface="ＭＳ Ｐゴシック" charset="0"/>
                <a:cs typeface="ＭＳ Ｐゴシック" charset="0"/>
              </a:rPr>
              <a:t>	- will create a lot of bend - but will leave vaulter short at top of</a:t>
            </a:r>
          </a:p>
          <a:p>
            <a:pPr eaLnBrk="1" hangingPunct="1">
              <a:lnSpc>
                <a:spcPct val="90000"/>
              </a:lnSpc>
            </a:pPr>
            <a:r>
              <a:rPr lang="en-US" sz="1800">
                <a:latin typeface="Arial" charset="0"/>
                <a:ea typeface="ＭＳ Ｐゴシック" charset="0"/>
                <a:cs typeface="ＭＳ Ｐゴシック" charset="0"/>
              </a:rPr>
              <a:t>					vault</a:t>
            </a:r>
          </a:p>
          <a:p>
            <a:pPr eaLnBrk="1" hangingPunct="1">
              <a:lnSpc>
                <a:spcPct val="90000"/>
              </a:lnSpc>
            </a:pPr>
            <a:r>
              <a:rPr lang="en-US" sz="1800">
                <a:latin typeface="Arial" charset="0"/>
                <a:ea typeface="ＭＳ Ｐゴシック" charset="0"/>
                <a:cs typeface="ＭＳ Ｐゴシック" charset="0"/>
              </a:rPr>
              <a:t>	- vaulter looks great through plant - but unable to rotate to vertical</a:t>
            </a:r>
          </a:p>
          <a:p>
            <a:pPr eaLnBrk="1" hangingPunct="1">
              <a:lnSpc>
                <a:spcPct val="90000"/>
              </a:lnSpc>
            </a:pPr>
            <a:r>
              <a:rPr lang="en-US" sz="1800">
                <a:latin typeface="Arial" charset="0"/>
                <a:ea typeface="ＭＳ Ｐゴシック" charset="0"/>
                <a:cs typeface="ＭＳ Ｐゴシック" charset="0"/>
              </a:rPr>
              <a:t>	  or close off</a:t>
            </a:r>
          </a:p>
          <a:p>
            <a:pPr eaLnBrk="1" hangingPunct="1">
              <a:lnSpc>
                <a:spcPct val="90000"/>
              </a:lnSpc>
            </a:pPr>
            <a:r>
              <a:rPr lang="en-US" sz="1800">
                <a:latin typeface="Arial" charset="0"/>
                <a:ea typeface="ＭＳ Ｐゴシック" charset="0"/>
                <a:cs typeface="ＭＳ Ｐゴシック" charset="0"/>
              </a:rPr>
              <a:t>         - tends to block with left arm - body rotates through left hand and</a:t>
            </a:r>
          </a:p>
          <a:p>
            <a:pPr eaLnBrk="1" hangingPunct="1">
              <a:lnSpc>
                <a:spcPct val="90000"/>
              </a:lnSpc>
            </a:pPr>
            <a:r>
              <a:rPr lang="en-US" sz="1800">
                <a:latin typeface="Arial" charset="0"/>
                <a:ea typeface="ＭＳ Ｐゴシック" charset="0"/>
                <a:cs typeface="ＭＳ Ｐゴシック" charset="0"/>
              </a:rPr>
              <a:t>	  shoulder instead of right hand</a:t>
            </a:r>
          </a:p>
          <a:p>
            <a:pPr eaLnBrk="1" hangingPunct="1">
              <a:lnSpc>
                <a:spcPct val="90000"/>
              </a:lnSpc>
            </a:pPr>
            <a:r>
              <a:rPr lang="en-US" sz="1800">
                <a:latin typeface="Arial" charset="0"/>
                <a:ea typeface="ＭＳ Ｐゴシック" charset="0"/>
                <a:cs typeface="ＭＳ Ｐゴシック" charset="0"/>
              </a:rPr>
              <a:t>	- creates horizontal energy - but not vertical energy</a:t>
            </a:r>
          </a:p>
          <a:p>
            <a:pPr eaLnBrk="1" hangingPunct="1">
              <a:lnSpc>
                <a:spcPct val="90000"/>
              </a:lnSpc>
            </a:pPr>
            <a:r>
              <a:rPr lang="en-US" sz="1800">
                <a:latin typeface="Arial" charset="0"/>
                <a:ea typeface="ＭＳ Ｐゴシック" charset="0"/>
                <a:cs typeface="ＭＳ Ｐゴシック" charset="0"/>
              </a:rPr>
              <a:t>	- stores energy low in the pole - pole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unbends</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early</a:t>
            </a:r>
          </a:p>
          <a:p>
            <a:pPr eaLnBrk="1" hangingPunct="1">
              <a:lnSpc>
                <a:spcPct val="90000"/>
              </a:lnSpc>
            </a:pP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3721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37219" name="Picture 4" descr="pole equivalenc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8991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Problem Solving - Plant (4)</a:t>
            </a:r>
          </a:p>
        </p:txBody>
      </p:sp>
      <p:sp>
        <p:nvSpPr>
          <p:cNvPr id="220162" name="Rectangle 3"/>
          <p:cNvSpPr>
            <a:spLocks noGrp="1" noChangeArrowheads="1"/>
          </p:cNvSpPr>
          <p:nvPr>
            <p:ph type="body" idx="1"/>
          </p:nvPr>
        </p:nvSpPr>
        <p:spPr/>
        <p:txBody>
          <a:bodyPr/>
          <a:lstStyle/>
          <a:p>
            <a:pPr eaLnBrk="1" hangingPunct="1">
              <a:buFontTx/>
              <a:buNone/>
            </a:pPr>
            <a:r>
              <a:rPr lang="en-US" sz="2000">
                <a:latin typeface="Arial" charset="0"/>
                <a:ea typeface="ＭＳ Ｐゴシック" charset="0"/>
                <a:cs typeface="ＭＳ Ｐゴシック" charset="0"/>
              </a:rPr>
              <a:t>failure to convert horizontal to vertical energy</a:t>
            </a:r>
          </a:p>
          <a:p>
            <a:pPr eaLnBrk="1" hangingPunct="1"/>
            <a:r>
              <a:rPr lang="en-US" sz="2000">
                <a:latin typeface="Arial" charset="0"/>
                <a:ea typeface="ＭＳ Ｐゴシック" charset="0"/>
                <a:cs typeface="ＭＳ Ｐゴシック" charset="0"/>
              </a:rPr>
              <a:t>	- check other plant issues first</a:t>
            </a:r>
          </a:p>
          <a:p>
            <a:pPr eaLnBrk="1" hangingPunct="1"/>
            <a:r>
              <a:rPr lang="en-US" sz="2000">
                <a:latin typeface="Arial" charset="0"/>
                <a:ea typeface="ＭＳ Ｐゴシック" charset="0"/>
                <a:cs typeface="ＭＳ Ｐゴシック" charset="0"/>
              </a:rPr>
              <a:t>        - check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attack</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angle of vaulter (as measured from chest</a:t>
            </a:r>
          </a:p>
          <a:p>
            <a:pPr eaLnBrk="1" hangingPunct="1"/>
            <a:r>
              <a:rPr lang="en-US" sz="2000">
                <a:latin typeface="Arial" charset="0"/>
                <a:ea typeface="ＭＳ Ｐゴシック" charset="0"/>
                <a:cs typeface="ＭＳ Ｐゴシック" charset="0"/>
              </a:rPr>
              <a:t>           angle  to horizontal) </a:t>
            </a:r>
          </a:p>
          <a:p>
            <a:pPr eaLnBrk="1" hangingPunct="1"/>
            <a:endParaRPr lang="en-US" sz="2000">
              <a:latin typeface="Arial" charset="0"/>
              <a:ea typeface="ＭＳ Ｐゴシック" charset="0"/>
              <a:cs typeface="ＭＳ Ｐゴシック" charset="0"/>
            </a:endParaRPr>
          </a:p>
          <a:p>
            <a:pPr eaLnBrk="1" hangingPunct="1">
              <a:buFontTx/>
              <a:buNone/>
            </a:pPr>
            <a:r>
              <a:rPr lang="en-US" sz="2000">
                <a:latin typeface="Arial" charset="0"/>
                <a:ea typeface="ＭＳ Ｐゴシック" charset="0"/>
                <a:cs typeface="ＭＳ Ｐゴシック" charset="0"/>
              </a:rPr>
              <a:t>	        - check step - if vaulter is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out</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it will create a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push plant</a:t>
            </a:r>
            <a:r>
              <a:rPr lang="ja-JP" altLang="en-US" sz="2000">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pPr eaLnBrk="1" hangingPunct="1">
              <a:buFontTx/>
              <a:buNone/>
            </a:pPr>
            <a:endParaRPr lang="en-US" sz="2000">
              <a:latin typeface="Arial" charset="0"/>
              <a:ea typeface="ＭＳ Ｐゴシック" charset="0"/>
              <a:cs typeface="ＭＳ Ｐゴシック" charset="0"/>
            </a:endParaRPr>
          </a:p>
          <a:p>
            <a:pPr eaLnBrk="1" hangingPunct="1"/>
            <a:r>
              <a:rPr lang="en-US" sz="2000" i="1">
                <a:solidFill>
                  <a:schemeClr val="folHlink"/>
                </a:solidFill>
                <a:latin typeface="Arial" charset="0"/>
                <a:ea typeface="ＭＳ Ｐゴシック" charset="0"/>
                <a:cs typeface="ＭＳ Ｐゴシック" charset="0"/>
              </a:rPr>
              <a:t>listen to plant - a </a:t>
            </a:r>
            <a:r>
              <a:rPr lang="ja-JP" altLang="en-US" sz="2000" i="1">
                <a:solidFill>
                  <a:schemeClr val="folHlink"/>
                </a:solidFill>
                <a:latin typeface="Arial" charset="0"/>
                <a:ea typeface="ＭＳ Ｐゴシック" charset="0"/>
                <a:cs typeface="ＭＳ Ｐゴシック" charset="0"/>
              </a:rPr>
              <a:t>“</a:t>
            </a:r>
            <a:r>
              <a:rPr lang="en-US" altLang="ja-JP" sz="2000" i="1">
                <a:solidFill>
                  <a:schemeClr val="folHlink"/>
                </a:solidFill>
                <a:latin typeface="Arial" charset="0"/>
                <a:ea typeface="ＭＳ Ｐゴシック" charset="0"/>
                <a:cs typeface="ＭＳ Ｐゴシック" charset="0"/>
              </a:rPr>
              <a:t>pushed</a:t>
            </a:r>
            <a:r>
              <a:rPr lang="ja-JP" altLang="en-US" sz="2000" i="1">
                <a:solidFill>
                  <a:schemeClr val="folHlink"/>
                </a:solidFill>
                <a:latin typeface="Arial" charset="0"/>
                <a:ea typeface="ＭＳ Ｐゴシック" charset="0"/>
                <a:cs typeface="ＭＳ Ｐゴシック" charset="0"/>
              </a:rPr>
              <a:t>”</a:t>
            </a:r>
            <a:r>
              <a:rPr lang="en-US" altLang="ja-JP" sz="2000" i="1">
                <a:solidFill>
                  <a:schemeClr val="folHlink"/>
                </a:solidFill>
                <a:latin typeface="Arial" charset="0"/>
                <a:ea typeface="ＭＳ Ｐゴシック" charset="0"/>
                <a:cs typeface="ＭＳ Ｐゴシック" charset="0"/>
              </a:rPr>
              <a:t> plant sounds like a </a:t>
            </a:r>
            <a:r>
              <a:rPr lang="ja-JP" altLang="en-US" sz="2000" i="1">
                <a:solidFill>
                  <a:schemeClr val="folHlink"/>
                </a:solidFill>
                <a:latin typeface="Arial" charset="0"/>
                <a:ea typeface="ＭＳ Ｐゴシック" charset="0"/>
                <a:cs typeface="ＭＳ Ｐゴシック" charset="0"/>
              </a:rPr>
              <a:t>“</a:t>
            </a:r>
            <a:r>
              <a:rPr lang="en-US" altLang="ja-JP" sz="2000" i="1">
                <a:solidFill>
                  <a:schemeClr val="folHlink"/>
                </a:solidFill>
                <a:latin typeface="Arial" charset="0"/>
                <a:ea typeface="ＭＳ Ｐゴシック" charset="0"/>
                <a:cs typeface="ＭＳ Ｐゴシック" charset="0"/>
              </a:rPr>
              <a:t>stick</a:t>
            </a:r>
            <a:r>
              <a:rPr lang="ja-JP" altLang="en-US" sz="2000" i="1">
                <a:solidFill>
                  <a:schemeClr val="folHlink"/>
                </a:solidFill>
                <a:latin typeface="Arial" charset="0"/>
                <a:ea typeface="ＭＳ Ｐゴシック" charset="0"/>
                <a:cs typeface="ＭＳ Ｐゴシック" charset="0"/>
              </a:rPr>
              <a:t>”</a:t>
            </a:r>
            <a:r>
              <a:rPr lang="en-US" altLang="ja-JP" sz="2000" i="1">
                <a:solidFill>
                  <a:schemeClr val="folHlink"/>
                </a:solidFill>
                <a:latin typeface="Arial" charset="0"/>
                <a:ea typeface="ＭＳ Ｐゴシック" charset="0"/>
                <a:cs typeface="ＭＳ Ｐゴシック" charset="0"/>
              </a:rPr>
              <a:t> </a:t>
            </a:r>
          </a:p>
          <a:p>
            <a:pPr eaLnBrk="1" hangingPunct="1"/>
            <a:r>
              <a:rPr lang="en-US" sz="2000" i="1">
                <a:solidFill>
                  <a:schemeClr val="folHlink"/>
                </a:solidFill>
                <a:latin typeface="Arial" charset="0"/>
                <a:ea typeface="ＭＳ Ｐゴシック" charset="0"/>
                <a:cs typeface="ＭＳ Ｐゴシック" charset="0"/>
              </a:rPr>
              <a:t>- a pressed plant slides in the box to the back</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Pole Selection </a:t>
            </a:r>
          </a:p>
        </p:txBody>
      </p:sp>
      <p:sp>
        <p:nvSpPr>
          <p:cNvPr id="222210" name="Rectangle 3"/>
          <p:cNvSpPr>
            <a:spLocks noGrp="1" noChangeArrowheads="1"/>
          </p:cNvSpPr>
          <p:nvPr>
            <p:ph type="body" idx="1"/>
          </p:nvPr>
        </p:nvSpPr>
        <p:spPr/>
        <p:txBody>
          <a:bodyPr/>
          <a:lstStyle/>
          <a:p>
            <a:pPr eaLnBrk="1" hangingPunct="1">
              <a:buFontTx/>
              <a:buNone/>
            </a:pPr>
            <a:r>
              <a:rPr lang="en-US" sz="1800">
                <a:latin typeface="Arial" charset="0"/>
                <a:ea typeface="ＭＳ Ｐゴシック" charset="0"/>
                <a:cs typeface="ＭＳ Ｐゴシック" charset="0"/>
              </a:rPr>
              <a:t> grip height determination (assuming on a legal pole)</a:t>
            </a:r>
          </a:p>
          <a:p>
            <a:pPr eaLnBrk="1" hangingPunct="1"/>
            <a:r>
              <a:rPr lang="en-US" sz="1800">
                <a:latin typeface="Arial" charset="0"/>
                <a:ea typeface="ＭＳ Ｐゴシック" charset="0"/>
                <a:cs typeface="ＭＳ Ｐゴシック" charset="0"/>
              </a:rPr>
              <a:t>	- grip height is determined by penetration</a:t>
            </a:r>
          </a:p>
          <a:p>
            <a:pPr eaLnBrk="1" hangingPunct="1"/>
            <a:r>
              <a:rPr lang="en-US" sz="1800">
                <a:latin typeface="Arial" charset="0"/>
                <a:ea typeface="ＭＳ Ｐゴシック" charset="0"/>
                <a:cs typeface="ＭＳ Ｐゴシック" charset="0"/>
              </a:rPr>
              <a:t>	- if the vaulter is penetrating - grip height can be raised</a:t>
            </a:r>
          </a:p>
          <a:p>
            <a:pPr eaLnBrk="1" hangingPunct="1"/>
            <a:r>
              <a:rPr lang="en-US" sz="1800">
                <a:latin typeface="Arial" charset="0"/>
                <a:ea typeface="ＭＳ Ｐゴシック" charset="0"/>
                <a:cs typeface="ＭＳ Ｐゴシック" charset="0"/>
              </a:rPr>
              <a:t>		- raise no more than one grip (hand grip width) at a time</a:t>
            </a:r>
          </a:p>
          <a:p>
            <a:pPr eaLnBrk="1" hangingPunct="1"/>
            <a:r>
              <a:rPr lang="en-US" sz="1800">
                <a:latin typeface="Arial" charset="0"/>
                <a:ea typeface="ＭＳ Ｐゴシック" charset="0"/>
                <a:cs typeface="ＭＳ Ｐゴシック" charset="0"/>
              </a:rPr>
              <a:t>	- if the vaulter then over-penetrates (lands too deep)</a:t>
            </a:r>
          </a:p>
          <a:p>
            <a:pPr eaLnBrk="1" hangingPunct="1"/>
            <a:r>
              <a:rPr lang="en-US" sz="1800">
                <a:latin typeface="Arial" charset="0"/>
                <a:ea typeface="ＭＳ Ｐゴシック" charset="0"/>
                <a:cs typeface="ＭＳ Ｐゴシック" charset="0"/>
              </a:rPr>
              <a:t>	- go to a stiffer pole (match or lower grip depending on how much  </a:t>
            </a:r>
          </a:p>
          <a:p>
            <a:pPr eaLnBrk="1" hangingPunct="1"/>
            <a:r>
              <a:rPr lang="en-US" sz="1800">
                <a:latin typeface="Arial" charset="0"/>
                <a:ea typeface="ＭＳ Ｐゴシック" charset="0"/>
                <a:cs typeface="ＭＳ Ｐゴシック" charset="0"/>
              </a:rPr>
              <a:t>           stiffer)</a:t>
            </a:r>
          </a:p>
          <a:p>
            <a:pPr eaLnBrk="1" hangingPunct="1"/>
            <a:r>
              <a:rPr lang="en-US" sz="1800">
                <a:latin typeface="Arial" charset="0"/>
                <a:ea typeface="ＭＳ Ｐゴシック" charset="0"/>
                <a:cs typeface="ＭＳ Ｐゴシック" charset="0"/>
              </a:rPr>
              <a:t>	- if the vaulter starts to come up short - lower grip height - check </a:t>
            </a:r>
          </a:p>
          <a:p>
            <a:pPr eaLnBrk="1" hangingPunct="1"/>
            <a:r>
              <a:rPr lang="en-US" sz="1800">
                <a:latin typeface="Arial" charset="0"/>
                <a:ea typeface="ＭＳ Ｐゴシック" charset="0"/>
                <a:cs typeface="ＭＳ Ｐゴシック" charset="0"/>
              </a:rPr>
              <a:t>           plant mechanics</a:t>
            </a:r>
          </a:p>
          <a:p>
            <a:pPr eaLnBrk="1" hangingPunct="1"/>
            <a:r>
              <a:rPr lang="en-US" sz="1800">
                <a:latin typeface="Arial" charset="0"/>
                <a:ea typeface="ＭＳ Ｐゴシック" charset="0"/>
                <a:cs typeface="ＭＳ Ｐゴシック" charset="0"/>
              </a:rPr>
              <a:t>	- grip (top hand position) between 6</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and 18</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from top of pole 	</a:t>
            </a: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Coaching Zone</a:t>
            </a:r>
          </a:p>
        </p:txBody>
      </p:sp>
      <p:sp>
        <p:nvSpPr>
          <p:cNvPr id="224258" name="Rectangle 3"/>
          <p:cNvSpPr>
            <a:spLocks noGrp="1" noChangeArrowheads="1"/>
          </p:cNvSpPr>
          <p:nvPr>
            <p:ph type="body" idx="1"/>
          </p:nvPr>
        </p:nvSpPr>
        <p:spPr/>
        <p:txBody>
          <a:bodyPr/>
          <a:lstStyle/>
          <a:p>
            <a:pPr eaLnBrk="1" hangingPunct="1"/>
            <a:r>
              <a:rPr lang="en-US" sz="2000" b="1">
                <a:latin typeface="Arial" charset="0"/>
                <a:ea typeface="ＭＳ Ｐゴシック" charset="0"/>
                <a:cs typeface="ＭＳ Ｐゴシック" charset="0"/>
              </a:rPr>
              <a:t>use of </a:t>
            </a:r>
            <a:r>
              <a:rPr lang="ja-JP" altLang="en-US" sz="2000" b="1">
                <a:latin typeface="Arial" charset="0"/>
                <a:ea typeface="ＭＳ Ｐゴシック" charset="0"/>
                <a:cs typeface="ＭＳ Ｐゴシック" charset="0"/>
              </a:rPr>
              <a:t>“</a:t>
            </a:r>
            <a:r>
              <a:rPr lang="en-US" altLang="ja-JP" sz="2000" b="1">
                <a:latin typeface="Arial" charset="0"/>
                <a:ea typeface="ＭＳ Ｐゴシック" charset="0"/>
                <a:cs typeface="ＭＳ Ｐゴシック" charset="0"/>
              </a:rPr>
              <a:t>coaching zone</a:t>
            </a:r>
            <a:r>
              <a:rPr lang="ja-JP" altLang="en-US" sz="2000" b="1">
                <a:latin typeface="Arial" charset="0"/>
                <a:ea typeface="ＭＳ Ｐゴシック" charset="0"/>
                <a:cs typeface="ＭＳ Ｐゴシック" charset="0"/>
              </a:rPr>
              <a:t>”</a:t>
            </a:r>
            <a:r>
              <a:rPr lang="en-US" altLang="ja-JP" sz="2000" b="1">
                <a:latin typeface="Arial" charset="0"/>
                <a:ea typeface="ＭＳ Ｐゴシック" charset="0"/>
                <a:cs typeface="ＭＳ Ｐゴシック" charset="0"/>
              </a:rPr>
              <a:t> in pit </a:t>
            </a:r>
            <a:r>
              <a:rPr lang="en-US" altLang="ja-JP" sz="2000">
                <a:latin typeface="Arial" charset="0"/>
                <a:ea typeface="ＭＳ Ｐゴシック" charset="0"/>
                <a:cs typeface="ＭＳ Ｐゴシック" charset="0"/>
              </a:rPr>
              <a:t>(</a:t>
            </a:r>
            <a:r>
              <a:rPr lang="en-US" altLang="ja-JP" sz="2000" i="1">
                <a:latin typeface="Arial" charset="0"/>
                <a:ea typeface="ＭＳ Ｐゴシック" charset="0"/>
                <a:cs typeface="ＭＳ Ｐゴシック" charset="0"/>
              </a:rPr>
              <a:t>see diagram)</a:t>
            </a:r>
            <a:endParaRPr lang="en-US" altLang="ja-JP"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	- Coaching Zone can determine</a:t>
            </a:r>
          </a:p>
          <a:p>
            <a:pPr eaLnBrk="1" hangingPunct="1"/>
            <a:r>
              <a:rPr lang="en-US" sz="2000">
                <a:latin typeface="Arial" charset="0"/>
                <a:ea typeface="ＭＳ Ｐゴシック" charset="0"/>
                <a:cs typeface="ＭＳ Ｐゴシック" charset="0"/>
              </a:rPr>
              <a:t>		- depth of plant (energy storage)</a:t>
            </a:r>
          </a:p>
          <a:p>
            <a:pPr eaLnBrk="1" hangingPunct="1"/>
            <a:r>
              <a:rPr lang="en-US" sz="2000">
                <a:latin typeface="Arial" charset="0"/>
                <a:ea typeface="ＭＳ Ｐゴシック" charset="0"/>
                <a:cs typeface="ＭＳ Ｐゴシック" charset="0"/>
              </a:rPr>
              <a:t>		- erratic forces in plant (off line plants)</a:t>
            </a:r>
          </a:p>
          <a:p>
            <a:pPr eaLnBrk="1" hangingPunct="1"/>
            <a:r>
              <a:rPr lang="en-US" sz="2000">
                <a:latin typeface="Arial" charset="0"/>
                <a:ea typeface="ＭＳ Ｐゴシック" charset="0"/>
                <a:cs typeface="ＭＳ Ｐゴシック" charset="0"/>
              </a:rPr>
              <a:t>		- when to make changes in pole selection	</a:t>
            </a:r>
          </a:p>
          <a:p>
            <a:pPr eaLnBrk="1" hangingPunct="1"/>
            <a:r>
              <a:rPr lang="en-US" sz="2000">
                <a:latin typeface="Arial" charset="0"/>
                <a:ea typeface="ＭＳ Ｐゴシック" charset="0"/>
                <a:cs typeface="ＭＳ Ｐゴシック" charset="0"/>
              </a:rPr>
              <a:t>		- other problems</a:t>
            </a:r>
          </a:p>
          <a:p>
            <a:pPr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pit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575"/>
            <a:ext cx="7620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a:xfrm>
            <a:off x="685800" y="457200"/>
            <a:ext cx="7772400" cy="1143000"/>
          </a:xfrm>
        </p:spPr>
        <p:txBody>
          <a:bodyPr/>
          <a:lstStyle/>
          <a:p>
            <a:pPr eaLnBrk="1" hangingPunct="1"/>
            <a:r>
              <a:rPr lang="en-US" sz="3600">
                <a:latin typeface="Arial" charset="0"/>
                <a:ea typeface="ＭＳ Ｐゴシック" charset="0"/>
                <a:cs typeface="ＭＳ Ｐゴシック" charset="0"/>
              </a:rPr>
              <a:t>Questions?????</a:t>
            </a: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www.watkinstrack.org</a:t>
            </a:r>
          </a:p>
        </p:txBody>
      </p:sp>
      <p:sp>
        <p:nvSpPr>
          <p:cNvPr id="228354" name="Rectangle 3"/>
          <p:cNvSpPr>
            <a:spLocks noGrp="1" noChangeArrowheads="1"/>
          </p:cNvSpPr>
          <p:nvPr>
            <p:ph type="body" idx="1"/>
          </p:nvPr>
        </p:nvSpPr>
        <p:spPr>
          <a:xfrm>
            <a:off x="685800" y="1676400"/>
            <a:ext cx="7772400" cy="4572000"/>
          </a:xfrm>
        </p:spPr>
        <p:txBody>
          <a:bodyPr/>
          <a:lstStyle/>
          <a:p>
            <a:pPr eaLnBrk="1" hangingPunct="1">
              <a:lnSpc>
                <a:spcPct val="90000"/>
              </a:lnSpc>
            </a:pPr>
            <a:r>
              <a:rPr lang="en-US" sz="1400">
                <a:latin typeface="Arial" charset="0"/>
                <a:ea typeface="ＭＳ Ｐゴシック" charset="0"/>
                <a:cs typeface="ＭＳ Ｐゴシック" charset="0"/>
              </a:rPr>
              <a:t>The author would like to acknowledge the following for the participation (knowing and unknowing) in this presentation:</a:t>
            </a:r>
          </a:p>
          <a:p>
            <a:pPr lvl="1" eaLnBrk="1" hangingPunct="1">
              <a:lnSpc>
                <a:spcPct val="90000"/>
              </a:lnSpc>
              <a:buFontTx/>
              <a:buNone/>
            </a:pPr>
            <a:r>
              <a:rPr lang="en-US" sz="1400">
                <a:latin typeface="Arial" charset="0"/>
                <a:ea typeface="ＭＳ Ｐゴシック" charset="0"/>
              </a:rPr>
              <a:t>	Greg Fraunfelter – Past  President, OAT-CCC</a:t>
            </a:r>
          </a:p>
          <a:p>
            <a:pPr lvl="1" eaLnBrk="1" hangingPunct="1">
              <a:lnSpc>
                <a:spcPct val="90000"/>
              </a:lnSpc>
              <a:buFontTx/>
              <a:buNone/>
            </a:pPr>
            <a:r>
              <a:rPr lang="en-US" sz="1400">
                <a:latin typeface="Arial" charset="0"/>
                <a:ea typeface="ＭＳ Ｐゴシック" charset="0"/>
              </a:rPr>
              <a:t>	The OAT-CCC Executive Committee</a:t>
            </a:r>
          </a:p>
          <a:p>
            <a:pPr lvl="1" eaLnBrk="1" hangingPunct="1">
              <a:lnSpc>
                <a:spcPct val="90000"/>
              </a:lnSpc>
              <a:buFontTx/>
              <a:buNone/>
            </a:pPr>
            <a:r>
              <a:rPr lang="en-US" sz="1400">
                <a:latin typeface="Arial" charset="0"/>
                <a:ea typeface="ＭＳ Ｐゴシック" charset="0"/>
              </a:rPr>
              <a:t>	Mark Hannay, Former Chairman, USATF Northeast Pole Vault  Development Committee</a:t>
            </a:r>
          </a:p>
          <a:p>
            <a:pPr lvl="1" eaLnBrk="1" hangingPunct="1">
              <a:lnSpc>
                <a:spcPct val="90000"/>
              </a:lnSpc>
              <a:buFontTx/>
              <a:buNone/>
            </a:pPr>
            <a:r>
              <a:rPr lang="en-US" sz="1400">
                <a:latin typeface="Arial" charset="0"/>
                <a:ea typeface="ＭＳ Ｐゴシック" charset="0"/>
              </a:rPr>
              <a:t>	Great Videos from </a:t>
            </a:r>
            <a:r>
              <a:rPr lang="en-US" sz="1400">
                <a:latin typeface="Arial" charset="0"/>
                <a:ea typeface="ＭＳ Ｐゴシック" charset="0"/>
                <a:hlinkClick r:id="rId3"/>
              </a:rPr>
              <a:t>http://www.stabhochsprung.com/</a:t>
            </a:r>
            <a:endParaRPr lang="en-US" sz="1400">
              <a:latin typeface="Arial" charset="0"/>
              <a:ea typeface="ＭＳ Ｐゴシック" charset="0"/>
            </a:endParaRPr>
          </a:p>
          <a:p>
            <a:pPr lvl="1" eaLnBrk="1" hangingPunct="1">
              <a:lnSpc>
                <a:spcPct val="90000"/>
              </a:lnSpc>
              <a:buFontTx/>
              <a:buNone/>
            </a:pPr>
            <a:r>
              <a:rPr lang="en-US" sz="1400">
                <a:latin typeface="Arial" charset="0"/>
                <a:ea typeface="ＭＳ Ｐゴシック" charset="0"/>
              </a:rPr>
              <a:t>	Alan Roark - Coach, Amherst Steele High School for Equipment Pictures </a:t>
            </a:r>
          </a:p>
          <a:p>
            <a:pPr lvl="1" eaLnBrk="1" hangingPunct="1">
              <a:lnSpc>
                <a:spcPct val="90000"/>
              </a:lnSpc>
              <a:buFontTx/>
              <a:buNone/>
            </a:pPr>
            <a:r>
              <a:rPr lang="en-US" sz="1400">
                <a:latin typeface="Arial" charset="0"/>
                <a:ea typeface="ＭＳ Ｐゴシック" charset="0"/>
              </a:rPr>
              <a:t>     Rob Wahl – Coach, Altoona Area High School for ideas and rules suggestions!!</a:t>
            </a:r>
          </a:p>
          <a:p>
            <a:pPr lvl="1" eaLnBrk="1" hangingPunct="1">
              <a:lnSpc>
                <a:spcPct val="90000"/>
              </a:lnSpc>
              <a:buFontTx/>
              <a:buNone/>
            </a:pPr>
            <a:endParaRPr lang="en-US" sz="1400">
              <a:latin typeface="Arial" charset="0"/>
              <a:ea typeface="ＭＳ Ｐゴシック" charset="0"/>
            </a:endParaRPr>
          </a:p>
          <a:p>
            <a:pPr lvl="1" eaLnBrk="1" hangingPunct="1">
              <a:lnSpc>
                <a:spcPct val="90000"/>
              </a:lnSpc>
              <a:buFontTx/>
              <a:buNone/>
            </a:pPr>
            <a:r>
              <a:rPr lang="en-US" sz="1400">
                <a:latin typeface="Arial" charset="0"/>
                <a:ea typeface="ＭＳ Ｐゴシック" charset="0"/>
              </a:rPr>
              <a:t> and the following Watkins Memorial High School vaulters (who often only see their mistakes in these presentations!!!!!)</a:t>
            </a:r>
          </a:p>
          <a:p>
            <a:pPr lvl="1" eaLnBrk="1" hangingPunct="1">
              <a:lnSpc>
                <a:spcPct val="90000"/>
              </a:lnSpc>
              <a:buFontTx/>
              <a:buNone/>
            </a:pPr>
            <a:r>
              <a:rPr lang="en-US" sz="1400">
                <a:latin typeface="Arial" charset="0"/>
                <a:ea typeface="ＭＳ Ｐゴシック" charset="0"/>
              </a:rPr>
              <a:t>	Kyle Burns - (vaulted at  the Ohio State University – now a Chicago Police Officer)</a:t>
            </a:r>
          </a:p>
          <a:p>
            <a:pPr lvl="1" eaLnBrk="1" hangingPunct="1">
              <a:lnSpc>
                <a:spcPct val="90000"/>
              </a:lnSpc>
              <a:buFontTx/>
              <a:buNone/>
            </a:pPr>
            <a:r>
              <a:rPr lang="en-US" sz="1400">
                <a:latin typeface="Arial" charset="0"/>
                <a:ea typeface="ＭＳ Ｐゴシック" charset="0"/>
              </a:rPr>
              <a:t>	Austin Jackson – (forner Coach at Athens High School now teaching West Viriginia) Scott Thomas - (now raising and training horses) </a:t>
            </a:r>
          </a:p>
          <a:p>
            <a:pPr lvl="1" eaLnBrk="1" hangingPunct="1">
              <a:lnSpc>
                <a:spcPct val="90000"/>
              </a:lnSpc>
              <a:buFontTx/>
              <a:buNone/>
            </a:pPr>
            <a:r>
              <a:rPr lang="en-US" sz="1400">
                <a:latin typeface="Arial" charset="0"/>
                <a:ea typeface="ＭＳ Ｐゴシック" charset="0"/>
              </a:rPr>
              <a:t>	Zach Novotni - (vaulted in college now a nurse)</a:t>
            </a:r>
          </a:p>
          <a:p>
            <a:pPr lvl="1" eaLnBrk="1" hangingPunct="1">
              <a:lnSpc>
                <a:spcPct val="90000"/>
              </a:lnSpc>
              <a:buFontTx/>
              <a:buNone/>
            </a:pPr>
            <a:r>
              <a:rPr lang="en-US" sz="1400">
                <a:latin typeface="Arial" charset="0"/>
                <a:ea typeface="ＭＳ Ｐゴシック" charset="0"/>
              </a:rPr>
              <a:t>      Michelle Robbins – (former college vaulter and high school coach, now a nurse)</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a:xfrm>
            <a:off x="685800" y="0"/>
            <a:ext cx="7772400" cy="838200"/>
          </a:xfrm>
        </p:spPr>
        <p:txBody>
          <a:bodyPr/>
          <a:lstStyle/>
          <a:p>
            <a:r>
              <a:rPr lang="en-US">
                <a:latin typeface="Arial" charset="0"/>
                <a:ea typeface="ＭＳ Ｐゴシック" charset="0"/>
                <a:cs typeface="ＭＳ Ｐゴシック" charset="0"/>
              </a:rPr>
              <a:t>Are you ready to vault?</a:t>
            </a:r>
          </a:p>
        </p:txBody>
      </p:sp>
      <p:pic>
        <p:nvPicPr>
          <p:cNvPr id="230402" name="Content Placeholder 3" descr="IMG_0330.jpg"/>
          <p:cNvPicPr>
            <a:picLocks noGrp="1" noChangeAspect="1"/>
          </p:cNvPicPr>
          <p:nvPr>
            <p:ph idx="1"/>
          </p:nvPr>
        </p:nvPicPr>
        <p:blipFill>
          <a:blip r:embed="rId2">
            <a:extLst>
              <a:ext uri="{28A0092B-C50C-407E-A947-70E740481C1C}">
                <a14:useLocalDpi xmlns:a14="http://schemas.microsoft.com/office/drawing/2010/main" val="0"/>
              </a:ext>
            </a:extLst>
          </a:blip>
          <a:srcRect t="30147" b="30147"/>
          <a:stretch>
            <a:fillRect/>
          </a:stretch>
        </p:blipFill>
        <p:spPr>
          <a:xfrm>
            <a:off x="457200" y="685800"/>
            <a:ext cx="3886200" cy="2057400"/>
          </a:xfrm>
        </p:spPr>
      </p:pic>
      <p:pic>
        <p:nvPicPr>
          <p:cNvPr id="230403" name="Picture 4" descr="IMG_15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42950"/>
            <a:ext cx="3276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Jarod's Vault.mp4">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225" y="26574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p:txBody>
          <a:bodyPr/>
          <a:lstStyle/>
          <a:p>
            <a:pPr eaLnBrk="1" hangingPunct="1"/>
            <a:r>
              <a:rPr lang="en-US" sz="1800">
                <a:latin typeface="Arial" charset="0"/>
                <a:ea typeface="ＭＳ Ｐゴシック" charset="0"/>
                <a:cs typeface="ＭＳ Ｐゴシック" charset="0"/>
              </a:rPr>
              <a:t>Here</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s what happens when the pole gets longer (8</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or so because the vaulter missed the box</a:t>
            </a:r>
            <a:endParaRPr lang="en-US">
              <a:latin typeface="Arial" charset="0"/>
              <a:ea typeface="ＭＳ Ｐゴシック" charset="0"/>
              <a:cs typeface="ＭＳ Ｐゴシック" charset="0"/>
            </a:endParaRPr>
          </a:p>
        </p:txBody>
      </p:sp>
      <p:pic>
        <p:nvPicPr>
          <p:cNvPr id="3" name="Kyle misses the bo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504950"/>
            <a:ext cx="7061200" cy="52959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Grp="1" noChangeArrowheads="1"/>
          </p:cNvSpPr>
          <p:nvPr>
            <p:ph type="body" idx="1"/>
          </p:nvPr>
        </p:nvSpPr>
        <p:spPr/>
        <p:txBody>
          <a:bodyPr/>
          <a:lstStyle/>
          <a:p>
            <a:pPr algn="ctr" eaLnBrk="1" hangingPunct="1"/>
            <a:r>
              <a:rPr lang="en-US" sz="6000">
                <a:latin typeface="Arial" charset="0"/>
                <a:ea typeface="ＭＳ Ｐゴシック" charset="0"/>
                <a:cs typeface="ＭＳ Ｐゴシック" charset="0"/>
              </a:rPr>
              <a:t>Effective</a:t>
            </a:r>
          </a:p>
          <a:p>
            <a:pPr algn="ctr" eaLnBrk="1" hangingPunct="1"/>
            <a:r>
              <a:rPr lang="en-US" sz="6000">
                <a:latin typeface="Arial" charset="0"/>
                <a:ea typeface="ＭＳ Ｐゴシック" charset="0"/>
                <a:cs typeface="ＭＳ Ｐゴシック" charset="0"/>
              </a:rPr>
              <a:t>Teaching</a:t>
            </a:r>
          </a:p>
          <a:p>
            <a:pPr algn="ctr" eaLnBrk="1" hangingPunct="1"/>
            <a:r>
              <a:rPr lang="en-US" sz="6000">
                <a:latin typeface="Arial" charset="0"/>
                <a:ea typeface="ＭＳ Ｐゴシック" charset="0"/>
                <a:cs typeface="ＭＳ Ｐゴシック" charset="0"/>
              </a:rPr>
              <a:t>Methods</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Effective Teaching Methods</a:t>
            </a:r>
          </a:p>
        </p:txBody>
      </p:sp>
      <p:sp>
        <p:nvSpPr>
          <p:cNvPr id="143362" name="Rectangle 3"/>
          <p:cNvSpPr>
            <a:spLocks noGrp="1" noChangeArrowheads="1"/>
          </p:cNvSpPr>
          <p:nvPr>
            <p:ph type="body" idx="1"/>
          </p:nvPr>
        </p:nvSpPr>
        <p:spPr/>
        <p:txBody>
          <a:bodyPr/>
          <a:lstStyle/>
          <a:p>
            <a:pPr eaLnBrk="1" hangingPunct="1">
              <a:buFontTx/>
              <a:buNone/>
            </a:pPr>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one arm vaults </a:t>
            </a:r>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	- push pole on runway - plant overhead (just top hand)</a:t>
            </a:r>
          </a:p>
          <a:p>
            <a:pPr eaLnBrk="1" hangingPunct="1"/>
            <a:r>
              <a:rPr lang="en-US" sz="2000" dirty="0">
                <a:latin typeface="Arial" charset="0"/>
                <a:ea typeface="ＭＳ Ｐゴシック" charset="0"/>
                <a:cs typeface="ＭＳ Ｐゴシック" charset="0"/>
              </a:rPr>
              <a:t>	- swing up on correct side of pole - land on feet in pit</a:t>
            </a:r>
          </a:p>
          <a:p>
            <a:pPr eaLnBrk="1" hangingPunct="1"/>
            <a:r>
              <a:rPr lang="en-US" sz="2000" dirty="0">
                <a:latin typeface="Arial" charset="0"/>
                <a:ea typeface="ＭＳ Ｐゴシック" charset="0"/>
                <a:cs typeface="ＭＳ Ｐゴシック" charset="0"/>
              </a:rPr>
              <a:t>	- raise grip height according to penetration</a:t>
            </a:r>
          </a:p>
          <a:p>
            <a:pPr eaLnBrk="1" hangingPunct="1"/>
            <a:r>
              <a:rPr lang="en-US" sz="2000" dirty="0">
                <a:latin typeface="Arial" charset="0"/>
                <a:ea typeface="ＭＳ Ｐゴシック" charset="0"/>
                <a:cs typeface="ＭＳ Ｐゴシック" charset="0"/>
              </a:rPr>
              <a:t>	- teaches tall plant, planting with step on, staying long       </a:t>
            </a:r>
          </a:p>
          <a:p>
            <a:pPr eaLnBrk="1" hangingPunct="1">
              <a:buFontTx/>
              <a:buNone/>
            </a:pPr>
            <a:r>
              <a:rPr lang="en-US" sz="2000" dirty="0">
                <a:latin typeface="Arial" charset="0"/>
                <a:ea typeface="ＭＳ Ｐゴシック" charset="0"/>
                <a:cs typeface="ＭＳ Ｐゴシック" charset="0"/>
              </a:rPr>
              <a:t>               under pole</a:t>
            </a:r>
          </a:p>
          <a:p>
            <a:pPr eaLnBrk="1" hangingPunct="1"/>
            <a:r>
              <a:rPr lang="en-US" sz="2000" dirty="0">
                <a:latin typeface="Arial" charset="0"/>
                <a:ea typeface="ＭＳ Ｐゴシック" charset="0"/>
                <a:cs typeface="ＭＳ Ｐゴシック" charset="0"/>
              </a:rPr>
              <a:t>	- swing long left </a:t>
            </a:r>
            <a:r>
              <a:rPr lang="en-US" sz="2000" dirty="0" smtClean="0">
                <a:latin typeface="Arial" charset="0"/>
                <a:ea typeface="ＭＳ Ｐゴシック" charset="0"/>
                <a:cs typeface="ＭＳ Ｐゴシック" charset="0"/>
              </a:rPr>
              <a:t>leg</a:t>
            </a:r>
          </a:p>
          <a:p>
            <a:pPr lvl="1" eaLnBrk="1" hangingPunct="1"/>
            <a:r>
              <a:rPr lang="en-US" sz="2000" dirty="0" smtClean="0">
                <a:latin typeface="Arial" charset="0"/>
                <a:ea typeface="ＭＳ Ｐゴシック" charset="0"/>
                <a:cs typeface="ＭＳ Ｐゴシック" charset="0"/>
              </a:rPr>
              <a:t>More advanced – swing long left leg and body up into pit</a:t>
            </a:r>
          </a:p>
          <a:p>
            <a:pPr lvl="1" eaLnBrk="1" hangingPunct="1"/>
            <a:r>
              <a:rPr lang="en-US" sz="2000" dirty="0" smtClean="0">
                <a:latin typeface="Arial" charset="0"/>
                <a:ea typeface="ＭＳ Ｐゴシック" charset="0"/>
                <a:cs typeface="ＭＳ Ｐゴシック" charset="0"/>
              </a:rPr>
              <a:t>More-More advanced – one armed swing up over bungee</a:t>
            </a:r>
          </a:p>
          <a:p>
            <a:pPr marL="457200" lvl="1" indent="0" eaLnBrk="1" hangingPunct="1">
              <a:buNone/>
            </a:pPr>
            <a:r>
              <a:rPr lang="en-US" sz="2000" dirty="0" smtClean="0">
                <a:latin typeface="Arial" charset="0"/>
                <a:ea typeface="ＭＳ Ｐゴシック" charset="0"/>
                <a:cs typeface="ＭＳ Ｐゴシック" charset="0"/>
              </a:rPr>
              <a:t>       with pull and turn!!!!</a:t>
            </a:r>
            <a:r>
              <a:rPr lang="en-US" sz="400" dirty="0" smtClean="0">
                <a:latin typeface="Arial" charset="0"/>
                <a:ea typeface="ＭＳ Ｐゴシック" charset="0"/>
                <a:cs typeface="ＭＳ Ｐゴシック" charset="0"/>
              </a:rPr>
              <a:t>- </a:t>
            </a:r>
          </a:p>
          <a:p>
            <a:pPr marL="457200" lvl="1" indent="0" eaLnBrk="1" hangingPunct="1">
              <a:buNone/>
            </a:pPr>
            <a:r>
              <a:rPr lang="en-US" sz="1600" dirty="0">
                <a:latin typeface="Arial" charset="0"/>
                <a:ea typeface="ＭＳ Ｐゴシック" charset="0"/>
                <a:cs typeface="ＭＳ Ｐゴシック" charset="0"/>
              </a:rPr>
              <a:t> </a:t>
            </a:r>
            <a:r>
              <a:rPr lang="en-US" sz="1600" dirty="0" smtClean="0">
                <a:latin typeface="Arial" charset="0"/>
                <a:ea typeface="ＭＳ Ｐゴシック" charset="0"/>
                <a:cs typeface="ＭＳ Ｐゴシック" charset="0"/>
              </a:rPr>
              <a:t>       </a:t>
            </a:r>
            <a:endParaRPr lang="en-US" sz="1600" dirty="0">
              <a:latin typeface="Arial" charset="0"/>
              <a:ea typeface="ＭＳ Ｐゴシック" charset="0"/>
              <a:cs typeface="ＭＳ Ｐゴシック" charset="0"/>
            </a:endParaRPr>
          </a:p>
          <a:p>
            <a:pPr eaLnBrk="1" hangingPunct="1"/>
            <a:endParaRPr lang="en-US" sz="2000" dirty="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Effective Teaching Methods</a:t>
            </a:r>
          </a:p>
        </p:txBody>
      </p:sp>
      <p:sp>
        <p:nvSpPr>
          <p:cNvPr id="145410" name="Rectangle 3"/>
          <p:cNvSpPr>
            <a:spLocks noGrp="1" noChangeArrowheads="1"/>
          </p:cNvSpPr>
          <p:nvPr>
            <p:ph type="body" idx="1"/>
          </p:nvPr>
        </p:nvSpPr>
        <p:spPr/>
        <p:txBody>
          <a:bodyPr/>
          <a:lstStyle/>
          <a:p>
            <a:pPr eaLnBrk="1" hangingPunct="1">
              <a:lnSpc>
                <a:spcPct val="90000"/>
              </a:lnSpc>
            </a:pPr>
            <a:r>
              <a:rPr lang="en-US" sz="1800" b="1">
                <a:latin typeface="Arial" charset="0"/>
                <a:ea typeface="ＭＳ Ｐゴシック" charset="0"/>
                <a:cs typeface="ＭＳ Ｐゴシック" charset="0"/>
              </a:rPr>
              <a:t>push vaulting</a:t>
            </a:r>
            <a:endParaRPr lang="en-US" sz="1800">
              <a:latin typeface="Arial" charset="0"/>
              <a:ea typeface="ＭＳ Ｐゴシック" charset="0"/>
              <a:cs typeface="ＭＳ Ｐゴシック" charset="0"/>
            </a:endParaRPr>
          </a:p>
          <a:p>
            <a:pPr eaLnBrk="1" hangingPunct="1">
              <a:lnSpc>
                <a:spcPct val="90000"/>
              </a:lnSpc>
            </a:pPr>
            <a:r>
              <a:rPr lang="en-US" sz="1800">
                <a:latin typeface="Arial" charset="0"/>
                <a:ea typeface="ＭＳ Ｐゴシック" charset="0"/>
                <a:cs typeface="ＭＳ Ｐゴシック" charset="0"/>
              </a:rPr>
              <a:t>- push pole on runway - holding with both hands but resting top hand </a:t>
            </a:r>
          </a:p>
          <a:p>
            <a:pPr eaLnBrk="1" hangingPunct="1">
              <a:lnSpc>
                <a:spcPct val="90000"/>
              </a:lnSpc>
            </a:pPr>
            <a:r>
              <a:rPr lang="en-US" sz="1800">
                <a:latin typeface="Arial" charset="0"/>
                <a:ea typeface="ＭＳ Ｐゴシック" charset="0"/>
                <a:cs typeface="ＭＳ Ｐゴシック" charset="0"/>
              </a:rPr>
              <a:t>   on shoulder</a:t>
            </a:r>
          </a:p>
          <a:p>
            <a:pPr eaLnBrk="1" hangingPunct="1">
              <a:lnSpc>
                <a:spcPct val="90000"/>
              </a:lnSpc>
            </a:pPr>
            <a:r>
              <a:rPr lang="en-US" sz="1800">
                <a:latin typeface="Arial" charset="0"/>
                <a:ea typeface="ＭＳ Ｐゴシック" charset="0"/>
                <a:cs typeface="ＭＳ Ｐゴシック" charset="0"/>
              </a:rPr>
              <a:t>- plant consists of pushing both hands up into air</a:t>
            </a:r>
          </a:p>
          <a:p>
            <a:pPr eaLnBrk="1" hangingPunct="1">
              <a:lnSpc>
                <a:spcPct val="90000"/>
              </a:lnSpc>
            </a:pPr>
            <a:r>
              <a:rPr lang="en-US" sz="1800">
                <a:latin typeface="Arial" charset="0"/>
                <a:ea typeface="ＭＳ Ｐゴシック" charset="0"/>
                <a:cs typeface="ＭＳ Ｐゴシック" charset="0"/>
              </a:rPr>
              <a:t>- execute full vault from plant</a:t>
            </a:r>
          </a:p>
          <a:p>
            <a:pPr eaLnBrk="1" hangingPunct="1">
              <a:lnSpc>
                <a:spcPct val="90000"/>
              </a:lnSpc>
            </a:pPr>
            <a:r>
              <a:rPr lang="en-US" sz="1800">
                <a:latin typeface="Arial" charset="0"/>
                <a:ea typeface="ＭＳ Ｐゴシック" charset="0"/>
                <a:cs typeface="ＭＳ Ｐゴシック" charset="0"/>
              </a:rPr>
              <a:t>- teaches plant/vault mechanics without dealing with run issues</a:t>
            </a:r>
          </a:p>
          <a:p>
            <a:pPr eaLnBrk="1" hangingPunct="1">
              <a:lnSpc>
                <a:spcPct val="90000"/>
              </a:lnSpc>
            </a:pPr>
            <a:r>
              <a:rPr lang="en-US" sz="1800">
                <a:latin typeface="Arial" charset="0"/>
                <a:ea typeface="ＭＳ Ｐゴシック" charset="0"/>
                <a:cs typeface="ＭＳ Ｐゴシック" charset="0"/>
              </a:rPr>
              <a:t>- teaches correct vaulting technique - and safe vaulting</a:t>
            </a:r>
          </a:p>
          <a:p>
            <a:pPr eaLnBrk="1" hangingPunct="1">
              <a:lnSpc>
                <a:spcPct val="90000"/>
              </a:lnSpc>
            </a:pPr>
            <a:r>
              <a:rPr lang="en-US" sz="1800">
                <a:latin typeface="Arial" charset="0"/>
                <a:ea typeface="ＭＳ Ｐゴシック" charset="0"/>
                <a:cs typeface="ＭＳ Ｐゴシック" charset="0"/>
              </a:rPr>
              <a:t>- cannot have a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bad</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runway - or a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lip</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on the box!!!!!!!!</a:t>
            </a:r>
          </a:p>
          <a:p>
            <a:pPr lvl="1" eaLnBrk="1" hangingPunct="1">
              <a:lnSpc>
                <a:spcPct val="90000"/>
              </a:lnSpc>
            </a:pPr>
            <a:r>
              <a:rPr lang="en-US" sz="1600">
                <a:solidFill>
                  <a:schemeClr val="folHlink"/>
                </a:solidFill>
                <a:latin typeface="Arial" charset="0"/>
                <a:ea typeface="ＭＳ Ｐゴシック" charset="0"/>
              </a:rPr>
              <a:t>rule - boxes with </a:t>
            </a:r>
            <a:r>
              <a:rPr lang="ja-JP" altLang="en-US" sz="1600">
                <a:solidFill>
                  <a:schemeClr val="folHlink"/>
                </a:solidFill>
                <a:latin typeface="Arial" charset="0"/>
                <a:ea typeface="ＭＳ Ｐゴシック" charset="0"/>
              </a:rPr>
              <a:t>“</a:t>
            </a:r>
            <a:r>
              <a:rPr lang="en-US" altLang="ja-JP" sz="1600">
                <a:solidFill>
                  <a:schemeClr val="folHlink"/>
                </a:solidFill>
                <a:latin typeface="Arial" charset="0"/>
                <a:ea typeface="ＭＳ Ｐゴシック" charset="0"/>
              </a:rPr>
              <a:t>lips</a:t>
            </a:r>
            <a:r>
              <a:rPr lang="ja-JP" altLang="en-US" sz="1600">
                <a:solidFill>
                  <a:schemeClr val="folHlink"/>
                </a:solidFill>
                <a:latin typeface="Arial" charset="0"/>
                <a:ea typeface="ＭＳ Ｐゴシック" charset="0"/>
              </a:rPr>
              <a:t>”</a:t>
            </a:r>
            <a:r>
              <a:rPr lang="en-US" altLang="ja-JP" sz="1600">
                <a:solidFill>
                  <a:schemeClr val="folHlink"/>
                </a:solidFill>
                <a:latin typeface="Arial" charset="0"/>
                <a:ea typeface="ＭＳ Ｐゴシック" charset="0"/>
              </a:rPr>
              <a:t> are illegal</a:t>
            </a:r>
            <a:endParaRPr lang="en-US" altLang="ja-JP" sz="1600">
              <a:latin typeface="Arial" charset="0"/>
              <a:ea typeface="ＭＳ Ｐゴシック" charset="0"/>
            </a:endParaRPr>
          </a:p>
          <a:p>
            <a:pPr eaLnBrk="1" hangingPunct="1">
              <a:lnSpc>
                <a:spcPct val="90000"/>
              </a:lnSpc>
            </a:pPr>
            <a:r>
              <a:rPr lang="en-US" sz="1800">
                <a:latin typeface="Arial" charset="0"/>
                <a:ea typeface="ＭＳ Ｐゴシック" charset="0"/>
                <a:cs typeface="ＭＳ Ｐゴシック" charset="0"/>
              </a:rPr>
              <a:t>- with both one arms and push/vaults - start at lower hand grip and </a:t>
            </a:r>
          </a:p>
          <a:p>
            <a:pPr lvl="1" eaLnBrk="1" hangingPunct="1">
              <a:lnSpc>
                <a:spcPct val="90000"/>
              </a:lnSpc>
              <a:buFontTx/>
              <a:buNone/>
            </a:pPr>
            <a:r>
              <a:rPr lang="en-US" sz="1600">
                <a:latin typeface="Arial" charset="0"/>
                <a:ea typeface="ＭＳ Ｐゴシック" charset="0"/>
              </a:rPr>
              <a:t>Raise grip (one grip at a time) until vaulter starts to land in the middle of</a:t>
            </a:r>
          </a:p>
          <a:p>
            <a:pPr eaLnBrk="1" hangingPunct="1">
              <a:lnSpc>
                <a:spcPct val="90000"/>
              </a:lnSpc>
            </a:pPr>
            <a:r>
              <a:rPr lang="en-US" sz="1800">
                <a:latin typeface="Arial" charset="0"/>
                <a:ea typeface="ＭＳ Ｐゴシック" charset="0"/>
                <a:cs typeface="ＭＳ Ｐゴシック" charset="0"/>
              </a:rPr>
              <a:t>  the pit (instead of over penetrating)  if the vaulter comes up</a:t>
            </a:r>
          </a:p>
          <a:p>
            <a:pPr eaLnBrk="1" hangingPunct="1">
              <a:lnSpc>
                <a:spcPct val="90000"/>
              </a:lnSpc>
            </a:pPr>
            <a:r>
              <a:rPr lang="en-US" sz="1800">
                <a:latin typeface="Arial" charset="0"/>
                <a:ea typeface="ＭＳ Ｐゴシック" charset="0"/>
                <a:cs typeface="ＭＳ Ｐゴシック" charset="0"/>
              </a:rPr>
              <a:t>  short - lower grip again to improve mechanics</a:t>
            </a:r>
          </a:p>
          <a:p>
            <a:pPr eaLnBrk="1" hangingPunct="1">
              <a:lnSpc>
                <a:spcPct val="90000"/>
              </a:lnSpc>
            </a:pP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5068</TotalTime>
  <Words>1704</Words>
  <Application>Microsoft Macintosh PowerPoint</Application>
  <PresentationFormat>On-screen Show (4:3)</PresentationFormat>
  <Paragraphs>386</Paragraphs>
  <Slides>55</Slides>
  <Notes>43</Notes>
  <HiddenSlides>0</HiddenSlides>
  <MMClips>4</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 Presentation</vt:lpstr>
      <vt:lpstr>Where New Vaulters Start The “reach-grip”</vt:lpstr>
      <vt:lpstr>Pole Selection</vt:lpstr>
      <vt:lpstr>Grip Range – UCS Poles </vt:lpstr>
      <vt:lpstr>Pole Selection </vt:lpstr>
      <vt:lpstr>PowerPoint Presentation</vt:lpstr>
      <vt:lpstr>Here’s what happens when the pole gets longer (8” or so because the vaulter missed the box</vt:lpstr>
      <vt:lpstr>PowerPoint Presentation</vt:lpstr>
      <vt:lpstr>Effective Teaching Methods</vt:lpstr>
      <vt:lpstr>Effective Teaching Methods</vt:lpstr>
      <vt:lpstr>Teaching Progression</vt:lpstr>
      <vt:lpstr>Teaching Progression</vt:lpstr>
      <vt:lpstr>Teaching Progression (2)</vt:lpstr>
      <vt:lpstr>Teaching Progression (3)</vt:lpstr>
      <vt:lpstr>Drills on the Pit Indoors</vt:lpstr>
      <vt:lpstr>PowerPoint Presentation</vt:lpstr>
      <vt:lpstr>Pole Vault - Equipment Safety </vt:lpstr>
      <vt:lpstr>Equipment Safety</vt:lpstr>
      <vt:lpstr>PowerPoint Presentation</vt:lpstr>
      <vt:lpstr>Equipment Safety</vt:lpstr>
      <vt:lpstr>PowerPoint Presentation</vt:lpstr>
      <vt:lpstr>The New Box Collar Rule (2015)</vt:lpstr>
      <vt:lpstr>The Gill Safety-Max Collar</vt:lpstr>
      <vt:lpstr>UCS Box Collar</vt:lpstr>
      <vt:lpstr>Gill Box Collar Installed</vt:lpstr>
      <vt:lpstr>Coaching Concern:   Make sure the box collar is properly installed and has not moved a moved box collar could interfere with the proper bending and unbending of the pole</vt:lpstr>
      <vt:lpstr>Equipment Safety</vt:lpstr>
      <vt:lpstr>Equipment Safety</vt:lpstr>
      <vt:lpstr>Equipment Safety</vt:lpstr>
      <vt:lpstr>WARNING!!! </vt:lpstr>
      <vt:lpstr>Equipment Safety</vt:lpstr>
      <vt:lpstr>PowerPoint Presentation</vt:lpstr>
      <vt:lpstr>Bad Pit – Vaulted at Districts!!</vt:lpstr>
      <vt:lpstr>Equipment Safety </vt:lpstr>
      <vt:lpstr>Equipment Safety</vt:lpstr>
      <vt:lpstr>Equipment Safety</vt:lpstr>
      <vt:lpstr>Equipment Safety </vt:lpstr>
      <vt:lpstr>Equipment Safety</vt:lpstr>
      <vt:lpstr>PowerPoint Presentation</vt:lpstr>
      <vt:lpstr>YOU THE COACH</vt:lpstr>
      <vt:lpstr>PowerPoint Presentation</vt:lpstr>
      <vt:lpstr>Rules</vt:lpstr>
      <vt:lpstr>Rules</vt:lpstr>
      <vt:lpstr>Problem Solving - Standards</vt:lpstr>
      <vt:lpstr>Problem Solving - Pole Run</vt:lpstr>
      <vt:lpstr>Problem Solving - Pole Run(2)</vt:lpstr>
      <vt:lpstr>PowerPoint Presentation</vt:lpstr>
      <vt:lpstr>Problem Solving - Plant</vt:lpstr>
      <vt:lpstr>Problem Solving - Plant (2)</vt:lpstr>
      <vt:lpstr>Problem Solving - Plant (3)</vt:lpstr>
      <vt:lpstr>Problem Solving - Plant (4)</vt:lpstr>
      <vt:lpstr>Pole Selection </vt:lpstr>
      <vt:lpstr>Coaching Zone</vt:lpstr>
      <vt:lpstr>PowerPoint Presentation</vt:lpstr>
      <vt:lpstr>Questions????? www.watkinstrack.org</vt:lpstr>
      <vt:lpstr>Are you ready to vault?</vt:lpstr>
    </vt:vector>
  </TitlesOfParts>
  <Company>Watkins Memorial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keywords/>
  <cp:lastModifiedBy>Joe Parker</cp:lastModifiedBy>
  <cp:revision>156</cp:revision>
  <dcterms:created xsi:type="dcterms:W3CDTF">2008-12-27T21:25:09Z</dcterms:created>
  <dcterms:modified xsi:type="dcterms:W3CDTF">2018-01-04T01:43:04Z</dcterms:modified>
</cp:coreProperties>
</file>